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3597" r:id="rId5"/>
    <p:sldId id="3613" r:id="rId6"/>
    <p:sldId id="3614" r:id="rId7"/>
    <p:sldId id="3615" r:id="rId8"/>
    <p:sldId id="3616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002F6C"/>
    <a:srgbClr val="FC5C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3469D3-F8D0-414C-ACB6-DBACC480EB79}" v="209" dt="2023-04-13T13:53:58.3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Eddison" userId="390e0cfb-62fa-4d35-8902-a72eb53b2a54" providerId="ADAL" clId="{4631F9E7-9874-924D-869E-02B43BF88519}"/>
    <pc:docChg chg="modSld">
      <pc:chgData name="Joe Eddison" userId="390e0cfb-62fa-4d35-8902-a72eb53b2a54" providerId="ADAL" clId="{4631F9E7-9874-924D-869E-02B43BF88519}" dt="2023-04-13T18:42:40.413" v="75" actId="20577"/>
      <pc:docMkLst>
        <pc:docMk/>
      </pc:docMkLst>
      <pc:sldChg chg="modSp">
        <pc:chgData name="Joe Eddison" userId="390e0cfb-62fa-4d35-8902-a72eb53b2a54" providerId="ADAL" clId="{4631F9E7-9874-924D-869E-02B43BF88519}" dt="2023-04-13T18:42:40.413" v="75" actId="20577"/>
        <pc:sldMkLst>
          <pc:docMk/>
          <pc:sldMk cId="3954848530" sldId="3616"/>
        </pc:sldMkLst>
        <pc:graphicFrameChg chg="modGraphic">
          <ac:chgData name="Joe Eddison" userId="390e0cfb-62fa-4d35-8902-a72eb53b2a54" providerId="ADAL" clId="{4631F9E7-9874-924D-869E-02B43BF88519}" dt="2023-04-13T18:42:40.413" v="75" actId="20577"/>
          <ac:graphicFrameMkLst>
            <pc:docMk/>
            <pc:sldMk cId="3954848530" sldId="3616"/>
            <ac:graphicFrameMk id="14" creationId="{897EEFB6-D313-E829-4C8A-BEC4F184281A}"/>
          </ac:graphicFrameMkLst>
        </pc:graphicFrameChg>
      </pc:sldChg>
    </pc:docChg>
  </pc:docChgLst>
  <pc:docChgLst>
    <pc:chgData name="Joe Eddison" userId="S::joeeddison@nass.co.uk::390e0cfb-62fa-4d35-8902-a72eb53b2a54" providerId="AD" clId="Web-{4727A073-C94A-CF77-A39E-FAFE27D5EA74}"/>
    <pc:docChg chg="delSld">
      <pc:chgData name="Joe Eddison" userId="S::joeeddison@nass.co.uk::390e0cfb-62fa-4d35-8902-a72eb53b2a54" providerId="AD" clId="Web-{4727A073-C94A-CF77-A39E-FAFE27D5EA74}" dt="2023-04-06T15:22:19.084" v="0"/>
      <pc:docMkLst>
        <pc:docMk/>
      </pc:docMkLst>
      <pc:sldChg chg="del">
        <pc:chgData name="Joe Eddison" userId="S::joeeddison@nass.co.uk::390e0cfb-62fa-4d35-8902-a72eb53b2a54" providerId="AD" clId="Web-{4727A073-C94A-CF77-A39E-FAFE27D5EA74}" dt="2023-04-06T15:22:19.084" v="0"/>
        <pc:sldMkLst>
          <pc:docMk/>
          <pc:sldMk cId="1926494248" sldId="3617"/>
        </pc:sldMkLst>
      </pc:sldChg>
    </pc:docChg>
  </pc:docChgLst>
  <pc:docChgLst>
    <pc:chgData name="Joe Eddison" userId="390e0cfb-62fa-4d35-8902-a72eb53b2a54" providerId="ADAL" clId="{FC3469D3-F8D0-414C-ACB6-DBACC480EB79}"/>
    <pc:docChg chg="undo custSel addSld delSld modSld sldOrd">
      <pc:chgData name="Joe Eddison" userId="390e0cfb-62fa-4d35-8902-a72eb53b2a54" providerId="ADAL" clId="{FC3469D3-F8D0-414C-ACB6-DBACC480EB79}" dt="2023-04-13T13:54:05.702" v="1285" actId="1076"/>
      <pc:docMkLst>
        <pc:docMk/>
      </pc:docMkLst>
      <pc:sldChg chg="addSp delSp modSp mod">
        <pc:chgData name="Joe Eddison" userId="390e0cfb-62fa-4d35-8902-a72eb53b2a54" providerId="ADAL" clId="{FC3469D3-F8D0-414C-ACB6-DBACC480EB79}" dt="2023-04-13T13:50:03.041" v="1106"/>
        <pc:sldMkLst>
          <pc:docMk/>
          <pc:sldMk cId="3772874608" sldId="3597"/>
        </pc:sldMkLst>
        <pc:spChg chg="del">
          <ac:chgData name="Joe Eddison" userId="390e0cfb-62fa-4d35-8902-a72eb53b2a54" providerId="ADAL" clId="{FC3469D3-F8D0-414C-ACB6-DBACC480EB79}" dt="2023-03-31T07:57:32.211" v="17" actId="478"/>
          <ac:spMkLst>
            <pc:docMk/>
            <pc:sldMk cId="3772874608" sldId="3597"/>
            <ac:spMk id="2" creationId="{924D44A9-E08E-4BB1-9FD3-5B608A3207DF}"/>
          </ac:spMkLst>
        </pc:spChg>
        <pc:spChg chg="del">
          <ac:chgData name="Joe Eddison" userId="390e0cfb-62fa-4d35-8902-a72eb53b2a54" providerId="ADAL" clId="{FC3469D3-F8D0-414C-ACB6-DBACC480EB79}" dt="2023-03-31T07:57:38.485" v="18" actId="478"/>
          <ac:spMkLst>
            <pc:docMk/>
            <pc:sldMk cId="3772874608" sldId="3597"/>
            <ac:spMk id="4" creationId="{3AD71A21-54D4-4096-9832-BAE3D3980BD5}"/>
          </ac:spMkLst>
        </pc:spChg>
        <pc:spChg chg="del">
          <ac:chgData name="Joe Eddison" userId="390e0cfb-62fa-4d35-8902-a72eb53b2a54" providerId="ADAL" clId="{FC3469D3-F8D0-414C-ACB6-DBACC480EB79}" dt="2023-03-31T07:57:49.792" v="21" actId="478"/>
          <ac:spMkLst>
            <pc:docMk/>
            <pc:sldMk cId="3772874608" sldId="3597"/>
            <ac:spMk id="7" creationId="{25AB8EBF-2093-4C91-BD7D-7200A124A90F}"/>
          </ac:spMkLst>
        </pc:spChg>
        <pc:spChg chg="del">
          <ac:chgData name="Joe Eddison" userId="390e0cfb-62fa-4d35-8902-a72eb53b2a54" providerId="ADAL" clId="{FC3469D3-F8D0-414C-ACB6-DBACC480EB79}" dt="2023-03-31T07:57:42.125" v="19" actId="478"/>
          <ac:spMkLst>
            <pc:docMk/>
            <pc:sldMk cId="3772874608" sldId="3597"/>
            <ac:spMk id="8" creationId="{00169AD8-0583-4BA2-B877-A55D9C76B3F6}"/>
          </ac:spMkLst>
        </pc:spChg>
        <pc:spChg chg="add del mod">
          <ac:chgData name="Joe Eddison" userId="390e0cfb-62fa-4d35-8902-a72eb53b2a54" providerId="ADAL" clId="{FC3469D3-F8D0-414C-ACB6-DBACC480EB79}" dt="2023-03-31T07:57:44.343" v="20" actId="478"/>
          <ac:spMkLst>
            <pc:docMk/>
            <pc:sldMk cId="3772874608" sldId="3597"/>
            <ac:spMk id="10" creationId="{2F8C201F-9672-2CF4-35F5-4035F92B283E}"/>
          </ac:spMkLst>
        </pc:spChg>
        <pc:spChg chg="add del mod">
          <ac:chgData name="Joe Eddison" userId="390e0cfb-62fa-4d35-8902-a72eb53b2a54" providerId="ADAL" clId="{FC3469D3-F8D0-414C-ACB6-DBACC480EB79}" dt="2023-03-31T07:57:52.950" v="22" actId="478"/>
          <ac:spMkLst>
            <pc:docMk/>
            <pc:sldMk cId="3772874608" sldId="3597"/>
            <ac:spMk id="12" creationId="{96F1C461-5627-0D80-B9B8-ABF3863ADA55}"/>
          </ac:spMkLst>
        </pc:spChg>
        <pc:spChg chg="add mod">
          <ac:chgData name="Joe Eddison" userId="390e0cfb-62fa-4d35-8902-a72eb53b2a54" providerId="ADAL" clId="{FC3469D3-F8D0-414C-ACB6-DBACC480EB79}" dt="2023-03-31T08:09:15.912" v="493" actId="14100"/>
          <ac:spMkLst>
            <pc:docMk/>
            <pc:sldMk cId="3772874608" sldId="3597"/>
            <ac:spMk id="15" creationId="{938BDA68-A3A6-FD49-2700-1C77A09EC2FE}"/>
          </ac:spMkLst>
        </pc:spChg>
        <pc:spChg chg="add mod">
          <ac:chgData name="Joe Eddison" userId="390e0cfb-62fa-4d35-8902-a72eb53b2a54" providerId="ADAL" clId="{FC3469D3-F8D0-414C-ACB6-DBACC480EB79}" dt="2023-04-13T13:46:43.712" v="1011" actId="1076"/>
          <ac:spMkLst>
            <pc:docMk/>
            <pc:sldMk cId="3772874608" sldId="3597"/>
            <ac:spMk id="16" creationId="{095BA60D-76AA-AECA-9397-8CD72EBDF233}"/>
          </ac:spMkLst>
        </pc:spChg>
        <pc:graphicFrameChg chg="add del mod modGraphic">
          <ac:chgData name="Joe Eddison" userId="390e0cfb-62fa-4d35-8902-a72eb53b2a54" providerId="ADAL" clId="{FC3469D3-F8D0-414C-ACB6-DBACC480EB79}" dt="2023-03-31T08:01:28.395" v="141" actId="478"/>
          <ac:graphicFrameMkLst>
            <pc:docMk/>
            <pc:sldMk cId="3772874608" sldId="3597"/>
            <ac:graphicFrameMk id="13" creationId="{F9EA08BD-1897-3EBB-14F0-53DCFF6E1F72}"/>
          </ac:graphicFrameMkLst>
        </pc:graphicFrameChg>
        <pc:graphicFrameChg chg="add mod modGraphic">
          <ac:chgData name="Joe Eddison" userId="390e0cfb-62fa-4d35-8902-a72eb53b2a54" providerId="ADAL" clId="{FC3469D3-F8D0-414C-ACB6-DBACC480EB79}" dt="2023-04-13T13:50:03.041" v="1106"/>
          <ac:graphicFrameMkLst>
            <pc:docMk/>
            <pc:sldMk cId="3772874608" sldId="3597"/>
            <ac:graphicFrameMk id="14" creationId="{897EEFB6-D313-E829-4C8A-BEC4F184281A}"/>
          </ac:graphicFrameMkLst>
        </pc:graphicFrameChg>
        <pc:picChg chg="del">
          <ac:chgData name="Joe Eddison" userId="390e0cfb-62fa-4d35-8902-a72eb53b2a54" providerId="ADAL" clId="{FC3469D3-F8D0-414C-ACB6-DBACC480EB79}" dt="2023-03-31T07:57:32.211" v="17" actId="478"/>
          <ac:picMkLst>
            <pc:docMk/>
            <pc:sldMk cId="3772874608" sldId="3597"/>
            <ac:picMk id="3" creationId="{ECF0A7C4-9A2E-4286-A63E-A5E77C550447}"/>
          </ac:picMkLst>
        </pc:picChg>
        <pc:picChg chg="del">
          <ac:chgData name="Joe Eddison" userId="390e0cfb-62fa-4d35-8902-a72eb53b2a54" providerId="ADAL" clId="{FC3469D3-F8D0-414C-ACB6-DBACC480EB79}" dt="2023-03-31T07:57:32.211" v="17" actId="478"/>
          <ac:picMkLst>
            <pc:docMk/>
            <pc:sldMk cId="3772874608" sldId="3597"/>
            <ac:picMk id="6" creationId="{BDEA24D4-C968-4B17-AE8A-A767ACBDDE4F}"/>
          </ac:picMkLst>
        </pc:picChg>
        <pc:picChg chg="del">
          <ac:chgData name="Joe Eddison" userId="390e0cfb-62fa-4d35-8902-a72eb53b2a54" providerId="ADAL" clId="{FC3469D3-F8D0-414C-ACB6-DBACC480EB79}" dt="2023-03-31T07:57:32.211" v="17" actId="478"/>
          <ac:picMkLst>
            <pc:docMk/>
            <pc:sldMk cId="3772874608" sldId="3597"/>
            <ac:picMk id="9" creationId="{E17F0A12-1584-4EEF-9DE2-BF542D10838E}"/>
          </ac:picMkLst>
        </pc:picChg>
      </pc:sldChg>
      <pc:sldChg chg="del">
        <pc:chgData name="Joe Eddison" userId="390e0cfb-62fa-4d35-8902-a72eb53b2a54" providerId="ADAL" clId="{FC3469D3-F8D0-414C-ACB6-DBACC480EB79}" dt="2023-03-31T07:57:21.100" v="8" actId="47"/>
        <pc:sldMkLst>
          <pc:docMk/>
          <pc:sldMk cId="2619922147" sldId="3611"/>
        </pc:sldMkLst>
      </pc:sldChg>
      <pc:sldChg chg="modSp add del mod">
        <pc:chgData name="Joe Eddison" userId="390e0cfb-62fa-4d35-8902-a72eb53b2a54" providerId="ADAL" clId="{FC3469D3-F8D0-414C-ACB6-DBACC480EB79}" dt="2023-03-31T08:16:42.107" v="687" actId="2696"/>
        <pc:sldMkLst>
          <pc:docMk/>
          <pc:sldMk cId="4275485837" sldId="3612"/>
        </pc:sldMkLst>
        <pc:spChg chg="mod">
          <ac:chgData name="Joe Eddison" userId="390e0cfb-62fa-4d35-8902-a72eb53b2a54" providerId="ADAL" clId="{FC3469D3-F8D0-414C-ACB6-DBACC480EB79}" dt="2023-03-31T08:04:48.426" v="290" actId="207"/>
          <ac:spMkLst>
            <pc:docMk/>
            <pc:sldMk cId="4275485837" sldId="3612"/>
            <ac:spMk id="6" creationId="{0D223A19-9027-45A0-9BAA-EF4D4AF9552D}"/>
          </ac:spMkLst>
        </pc:spChg>
      </pc:sldChg>
      <pc:sldChg chg="modSp add mod">
        <pc:chgData name="Joe Eddison" userId="390e0cfb-62fa-4d35-8902-a72eb53b2a54" providerId="ADAL" clId="{FC3469D3-F8D0-414C-ACB6-DBACC480EB79}" dt="2023-04-13T13:50:06.127" v="1107"/>
        <pc:sldMkLst>
          <pc:docMk/>
          <pc:sldMk cId="397454852" sldId="3613"/>
        </pc:sldMkLst>
        <pc:spChg chg="mod">
          <ac:chgData name="Joe Eddison" userId="390e0cfb-62fa-4d35-8902-a72eb53b2a54" providerId="ADAL" clId="{FC3469D3-F8D0-414C-ACB6-DBACC480EB79}" dt="2023-03-31T08:09:31.005" v="507" actId="20577"/>
          <ac:spMkLst>
            <pc:docMk/>
            <pc:sldMk cId="397454852" sldId="3613"/>
            <ac:spMk id="15" creationId="{938BDA68-A3A6-FD49-2700-1C77A09EC2FE}"/>
          </ac:spMkLst>
        </pc:spChg>
        <pc:graphicFrameChg chg="mod modGraphic">
          <ac:chgData name="Joe Eddison" userId="390e0cfb-62fa-4d35-8902-a72eb53b2a54" providerId="ADAL" clId="{FC3469D3-F8D0-414C-ACB6-DBACC480EB79}" dt="2023-04-13T13:50:06.127" v="1107"/>
          <ac:graphicFrameMkLst>
            <pc:docMk/>
            <pc:sldMk cId="397454852" sldId="3613"/>
            <ac:graphicFrameMk id="14" creationId="{897EEFB6-D313-E829-4C8A-BEC4F184281A}"/>
          </ac:graphicFrameMkLst>
        </pc:graphicFrameChg>
      </pc:sldChg>
      <pc:sldChg chg="modSp add mod ord">
        <pc:chgData name="Joe Eddison" userId="390e0cfb-62fa-4d35-8902-a72eb53b2a54" providerId="ADAL" clId="{FC3469D3-F8D0-414C-ACB6-DBACC480EB79}" dt="2023-04-13T13:50:09.320" v="1108"/>
        <pc:sldMkLst>
          <pc:docMk/>
          <pc:sldMk cId="3548336630" sldId="3614"/>
        </pc:sldMkLst>
        <pc:spChg chg="mod">
          <ac:chgData name="Joe Eddison" userId="390e0cfb-62fa-4d35-8902-a72eb53b2a54" providerId="ADAL" clId="{FC3469D3-F8D0-414C-ACB6-DBACC480EB79}" dt="2023-03-31T08:17:43.386" v="705" actId="20577"/>
          <ac:spMkLst>
            <pc:docMk/>
            <pc:sldMk cId="3548336630" sldId="3614"/>
            <ac:spMk id="15" creationId="{938BDA68-A3A6-FD49-2700-1C77A09EC2FE}"/>
          </ac:spMkLst>
        </pc:spChg>
        <pc:spChg chg="mod">
          <ac:chgData name="Joe Eddison" userId="390e0cfb-62fa-4d35-8902-a72eb53b2a54" providerId="ADAL" clId="{FC3469D3-F8D0-414C-ACB6-DBACC480EB79}" dt="2023-03-31T08:18:35.138" v="730" actId="1076"/>
          <ac:spMkLst>
            <pc:docMk/>
            <pc:sldMk cId="3548336630" sldId="3614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FC3469D3-F8D0-414C-ACB6-DBACC480EB79}" dt="2023-04-13T13:50:09.320" v="1108"/>
          <ac:graphicFrameMkLst>
            <pc:docMk/>
            <pc:sldMk cId="3548336630" sldId="3614"/>
            <ac:graphicFrameMk id="14" creationId="{897EEFB6-D313-E829-4C8A-BEC4F184281A}"/>
          </ac:graphicFrameMkLst>
        </pc:graphicFrameChg>
      </pc:sldChg>
      <pc:sldChg chg="modSp add mod ord">
        <pc:chgData name="Joe Eddison" userId="390e0cfb-62fa-4d35-8902-a72eb53b2a54" providerId="ADAL" clId="{FC3469D3-F8D0-414C-ACB6-DBACC480EB79}" dt="2023-04-13T13:49:57.104" v="1105" actId="20577"/>
        <pc:sldMkLst>
          <pc:docMk/>
          <pc:sldMk cId="105716430" sldId="3615"/>
        </pc:sldMkLst>
        <pc:spChg chg="mod">
          <ac:chgData name="Joe Eddison" userId="390e0cfb-62fa-4d35-8902-a72eb53b2a54" providerId="ADAL" clId="{FC3469D3-F8D0-414C-ACB6-DBACC480EB79}" dt="2023-03-31T08:19:16.729" v="761" actId="20577"/>
          <ac:spMkLst>
            <pc:docMk/>
            <pc:sldMk cId="105716430" sldId="3615"/>
            <ac:spMk id="15" creationId="{938BDA68-A3A6-FD49-2700-1C77A09EC2FE}"/>
          </ac:spMkLst>
        </pc:spChg>
        <pc:spChg chg="mod">
          <ac:chgData name="Joe Eddison" userId="390e0cfb-62fa-4d35-8902-a72eb53b2a54" providerId="ADAL" clId="{FC3469D3-F8D0-414C-ACB6-DBACC480EB79}" dt="2023-03-31T08:24:02.134" v="765" actId="1076"/>
          <ac:spMkLst>
            <pc:docMk/>
            <pc:sldMk cId="105716430" sldId="3615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FC3469D3-F8D0-414C-ACB6-DBACC480EB79}" dt="2023-04-13T13:49:57.104" v="1105" actId="20577"/>
          <ac:graphicFrameMkLst>
            <pc:docMk/>
            <pc:sldMk cId="105716430" sldId="3615"/>
            <ac:graphicFrameMk id="14" creationId="{897EEFB6-D313-E829-4C8A-BEC4F184281A}"/>
          </ac:graphicFrameMkLst>
        </pc:graphicFrameChg>
      </pc:sldChg>
      <pc:sldChg chg="modSp add mod ord">
        <pc:chgData name="Joe Eddison" userId="390e0cfb-62fa-4d35-8902-a72eb53b2a54" providerId="ADAL" clId="{FC3469D3-F8D0-414C-ACB6-DBACC480EB79}" dt="2023-04-13T13:54:05.702" v="1285" actId="1076"/>
        <pc:sldMkLst>
          <pc:docMk/>
          <pc:sldMk cId="3954848530" sldId="3616"/>
        </pc:sldMkLst>
        <pc:spChg chg="mod">
          <ac:chgData name="Joe Eddison" userId="390e0cfb-62fa-4d35-8902-a72eb53b2a54" providerId="ADAL" clId="{FC3469D3-F8D0-414C-ACB6-DBACC480EB79}" dt="2023-03-31T08:24:31.743" v="794" actId="20577"/>
          <ac:spMkLst>
            <pc:docMk/>
            <pc:sldMk cId="3954848530" sldId="3616"/>
            <ac:spMk id="15" creationId="{938BDA68-A3A6-FD49-2700-1C77A09EC2FE}"/>
          </ac:spMkLst>
        </pc:spChg>
        <pc:spChg chg="mod">
          <ac:chgData name="Joe Eddison" userId="390e0cfb-62fa-4d35-8902-a72eb53b2a54" providerId="ADAL" clId="{FC3469D3-F8D0-414C-ACB6-DBACC480EB79}" dt="2023-04-13T13:54:05.702" v="1285" actId="1076"/>
          <ac:spMkLst>
            <pc:docMk/>
            <pc:sldMk cId="3954848530" sldId="3616"/>
            <ac:spMk id="16" creationId="{095BA60D-76AA-AECA-9397-8CD72EBDF233}"/>
          </ac:spMkLst>
        </pc:spChg>
        <pc:graphicFrameChg chg="mod modGraphic">
          <ac:chgData name="Joe Eddison" userId="390e0cfb-62fa-4d35-8902-a72eb53b2a54" providerId="ADAL" clId="{FC3469D3-F8D0-414C-ACB6-DBACC480EB79}" dt="2023-04-13T13:54:02.655" v="1284" actId="1076"/>
          <ac:graphicFrameMkLst>
            <pc:docMk/>
            <pc:sldMk cId="3954848530" sldId="3616"/>
            <ac:graphicFrameMk id="14" creationId="{897EEFB6-D313-E829-4C8A-BEC4F184281A}"/>
          </ac:graphicFrameMkLst>
        </pc:graphicFrameChg>
      </pc:sldChg>
      <pc:sldChg chg="addSp delSp modSp new mod modClrScheme chgLayout">
        <pc:chgData name="Joe Eddison" userId="390e0cfb-62fa-4d35-8902-a72eb53b2a54" providerId="ADAL" clId="{FC3469D3-F8D0-414C-ACB6-DBACC480EB79}" dt="2023-03-31T10:34:35.979" v="874"/>
        <pc:sldMkLst>
          <pc:docMk/>
          <pc:sldMk cId="1926494248" sldId="3617"/>
        </pc:sldMkLst>
        <pc:spChg chg="del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2" creationId="{C4EAEF40-658B-583B-5867-39973A80A767}"/>
          </ac:spMkLst>
        </pc:spChg>
        <pc:spChg chg="del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3" creationId="{3FE46714-BDB5-AC74-0E63-9F4BCF2769B6}"/>
          </ac:spMkLst>
        </pc:spChg>
        <pc:spChg chg="add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4" creationId="{941C4A88-7984-B270-14B7-F13B7E04880D}"/>
          </ac:spMkLst>
        </pc:spChg>
        <pc:spChg chg="add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5" creationId="{D74D129D-57BC-E793-25EE-9AEF3F5DF56B}"/>
          </ac:spMkLst>
        </pc:spChg>
        <pc:spChg chg="add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6" creationId="{ECD6E113-70DD-DB62-02C8-050D962ECC41}"/>
          </ac:spMkLst>
        </pc:spChg>
        <pc:spChg chg="add mod ord">
          <ac:chgData name="Joe Eddison" userId="390e0cfb-62fa-4d35-8902-a72eb53b2a54" providerId="ADAL" clId="{FC3469D3-F8D0-414C-ACB6-DBACC480EB79}" dt="2023-03-31T10:34:33.526" v="873" actId="700"/>
          <ac:spMkLst>
            <pc:docMk/>
            <pc:sldMk cId="1926494248" sldId="3617"/>
            <ac:spMk id="7" creationId="{CC46F015-6365-FB22-C6C9-39F0A557964E}"/>
          </ac:spMkLst>
        </pc:spChg>
        <pc:picChg chg="add">
          <ac:chgData name="Joe Eddison" userId="390e0cfb-62fa-4d35-8902-a72eb53b2a54" providerId="ADAL" clId="{FC3469D3-F8D0-414C-ACB6-DBACC480EB79}" dt="2023-03-31T10:34:35.979" v="874"/>
          <ac:picMkLst>
            <pc:docMk/>
            <pc:sldMk cId="1926494248" sldId="3617"/>
            <ac:picMk id="8" creationId="{637BB406-EAAA-A21A-64A4-4EBADD868AB0}"/>
          </ac:picMkLst>
        </pc:picChg>
      </pc:sldChg>
      <pc:sldChg chg="del">
        <pc:chgData name="Joe Eddison" userId="390e0cfb-62fa-4d35-8902-a72eb53b2a54" providerId="ADAL" clId="{FC3469D3-F8D0-414C-ACB6-DBACC480EB79}" dt="2023-03-31T07:57:17.952" v="1" actId="47"/>
        <pc:sldMkLst>
          <pc:docMk/>
          <pc:sldMk cId="2844340932" sldId="3618"/>
        </pc:sldMkLst>
      </pc:sldChg>
      <pc:sldChg chg="del">
        <pc:chgData name="Joe Eddison" userId="390e0cfb-62fa-4d35-8902-a72eb53b2a54" providerId="ADAL" clId="{FC3469D3-F8D0-414C-ACB6-DBACC480EB79}" dt="2023-03-31T07:57:18.774" v="3" actId="47"/>
        <pc:sldMkLst>
          <pc:docMk/>
          <pc:sldMk cId="566783107" sldId="3658"/>
        </pc:sldMkLst>
      </pc:sldChg>
      <pc:sldChg chg="del">
        <pc:chgData name="Joe Eddison" userId="390e0cfb-62fa-4d35-8902-a72eb53b2a54" providerId="ADAL" clId="{FC3469D3-F8D0-414C-ACB6-DBACC480EB79}" dt="2023-03-31T07:57:18.357" v="2" actId="47"/>
        <pc:sldMkLst>
          <pc:docMk/>
          <pc:sldMk cId="2186652980" sldId="3671"/>
        </pc:sldMkLst>
      </pc:sldChg>
      <pc:sldChg chg="del">
        <pc:chgData name="Joe Eddison" userId="390e0cfb-62fa-4d35-8902-a72eb53b2a54" providerId="ADAL" clId="{FC3469D3-F8D0-414C-ACB6-DBACC480EB79}" dt="2023-03-31T07:57:26.142" v="15" actId="47"/>
        <pc:sldMkLst>
          <pc:docMk/>
          <pc:sldMk cId="3678190444" sldId="3678"/>
        </pc:sldMkLst>
      </pc:sldChg>
      <pc:sldChg chg="del">
        <pc:chgData name="Joe Eddison" userId="390e0cfb-62fa-4d35-8902-a72eb53b2a54" providerId="ADAL" clId="{FC3469D3-F8D0-414C-ACB6-DBACC480EB79}" dt="2023-03-31T07:57:19.187" v="4" actId="47"/>
        <pc:sldMkLst>
          <pc:docMk/>
          <pc:sldMk cId="2987101670" sldId="3679"/>
        </pc:sldMkLst>
      </pc:sldChg>
      <pc:sldChg chg="del">
        <pc:chgData name="Joe Eddison" userId="390e0cfb-62fa-4d35-8902-a72eb53b2a54" providerId="ADAL" clId="{FC3469D3-F8D0-414C-ACB6-DBACC480EB79}" dt="2023-03-31T07:57:22.077" v="10" actId="47"/>
        <pc:sldMkLst>
          <pc:docMk/>
          <pc:sldMk cId="1199053132" sldId="3764"/>
        </pc:sldMkLst>
      </pc:sldChg>
      <pc:sldChg chg="del">
        <pc:chgData name="Joe Eddison" userId="390e0cfb-62fa-4d35-8902-a72eb53b2a54" providerId="ADAL" clId="{FC3469D3-F8D0-414C-ACB6-DBACC480EB79}" dt="2023-03-31T07:57:20.720" v="7" actId="47"/>
        <pc:sldMkLst>
          <pc:docMk/>
          <pc:sldMk cId="590289695" sldId="3776"/>
        </pc:sldMkLst>
      </pc:sldChg>
      <pc:sldChg chg="del">
        <pc:chgData name="Joe Eddison" userId="390e0cfb-62fa-4d35-8902-a72eb53b2a54" providerId="ADAL" clId="{FC3469D3-F8D0-414C-ACB6-DBACC480EB79}" dt="2023-03-31T07:57:22.624" v="11" actId="47"/>
        <pc:sldMkLst>
          <pc:docMk/>
          <pc:sldMk cId="1673109919" sldId="3778"/>
        </pc:sldMkLst>
      </pc:sldChg>
      <pc:sldChg chg="del">
        <pc:chgData name="Joe Eddison" userId="390e0cfb-62fa-4d35-8902-a72eb53b2a54" providerId="ADAL" clId="{FC3469D3-F8D0-414C-ACB6-DBACC480EB79}" dt="2023-03-31T07:57:17.473" v="0" actId="47"/>
        <pc:sldMkLst>
          <pc:docMk/>
          <pc:sldMk cId="2946692566" sldId="3780"/>
        </pc:sldMkLst>
      </pc:sldChg>
      <pc:sldChg chg="del">
        <pc:chgData name="Joe Eddison" userId="390e0cfb-62fa-4d35-8902-a72eb53b2a54" providerId="ADAL" clId="{FC3469D3-F8D0-414C-ACB6-DBACC480EB79}" dt="2023-03-31T07:57:23.312" v="12" actId="47"/>
        <pc:sldMkLst>
          <pc:docMk/>
          <pc:sldMk cId="1827248109" sldId="3784"/>
        </pc:sldMkLst>
      </pc:sldChg>
      <pc:sldChg chg="del">
        <pc:chgData name="Joe Eddison" userId="390e0cfb-62fa-4d35-8902-a72eb53b2a54" providerId="ADAL" clId="{FC3469D3-F8D0-414C-ACB6-DBACC480EB79}" dt="2023-03-31T07:57:20.261" v="6" actId="47"/>
        <pc:sldMkLst>
          <pc:docMk/>
          <pc:sldMk cId="3984016729" sldId="3786"/>
        </pc:sldMkLst>
      </pc:sldChg>
      <pc:sldChg chg="del">
        <pc:chgData name="Joe Eddison" userId="390e0cfb-62fa-4d35-8902-a72eb53b2a54" providerId="ADAL" clId="{FC3469D3-F8D0-414C-ACB6-DBACC480EB79}" dt="2023-03-31T07:57:26.894" v="16" actId="47"/>
        <pc:sldMkLst>
          <pc:docMk/>
          <pc:sldMk cId="1808907875" sldId="3787"/>
        </pc:sldMkLst>
      </pc:sldChg>
      <pc:sldChg chg="del">
        <pc:chgData name="Joe Eddison" userId="390e0cfb-62fa-4d35-8902-a72eb53b2a54" providerId="ADAL" clId="{FC3469D3-F8D0-414C-ACB6-DBACC480EB79}" dt="2023-03-31T07:57:21.526" v="9" actId="47"/>
        <pc:sldMkLst>
          <pc:docMk/>
          <pc:sldMk cId="999680377" sldId="3788"/>
        </pc:sldMkLst>
      </pc:sldChg>
      <pc:sldChg chg="del">
        <pc:chgData name="Joe Eddison" userId="390e0cfb-62fa-4d35-8902-a72eb53b2a54" providerId="ADAL" clId="{FC3469D3-F8D0-414C-ACB6-DBACC480EB79}" dt="2023-03-31T07:57:23.837" v="13" actId="47"/>
        <pc:sldMkLst>
          <pc:docMk/>
          <pc:sldMk cId="1259552341" sldId="3789"/>
        </pc:sldMkLst>
      </pc:sldChg>
      <pc:sldChg chg="del">
        <pc:chgData name="Joe Eddison" userId="390e0cfb-62fa-4d35-8902-a72eb53b2a54" providerId="ADAL" clId="{FC3469D3-F8D0-414C-ACB6-DBACC480EB79}" dt="2023-03-31T07:57:25.229" v="14" actId="47"/>
        <pc:sldMkLst>
          <pc:docMk/>
          <pc:sldMk cId="4085063440" sldId="379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6F523-0121-4B5E-BFD7-811FA7CCF828}" type="datetimeFigureOut">
              <a:rPr lang="en-GB" smtClean="0"/>
              <a:t>13/04/2023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12E1C-A70A-4829-A8EC-35487BDEAD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0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473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8690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4098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9916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ctr" defTabSz="89895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955F3F-D304-4C54-8F34-545DF52D31FF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ctr" defTabSz="89895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161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61E7A50-8893-4C5B-A9B9-9A1304A9C6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733ED1-6E34-4BB8-9242-AD8B5B11E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887" y="2397125"/>
            <a:ext cx="9144398" cy="681038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A5E64D-F1ED-477A-8D24-57C12EB47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887" y="3320257"/>
            <a:ext cx="9144398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2C9E47CF-4422-4686-AF85-8C96DA3A29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84" y="5313067"/>
            <a:ext cx="2475731" cy="1227917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558FF933-E4E1-4B38-9EB3-29FE1A4C452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8147" y="360997"/>
            <a:ext cx="1832538" cy="115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ivider gre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ED3EE9-D70D-4DB8-92B2-F15BD5C639F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accent3"/>
              </a:gs>
              <a:gs pos="86000">
                <a:srgbClr val="2F2F2F"/>
              </a:gs>
            </a:gsLst>
            <a:path path="circle">
              <a:fillToRect l="50000" t="50000" r="50000" b="50000"/>
            </a:path>
          </a:gradFill>
          <a:ln w="127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E18C04-E983-024A-9293-5231BEAE1F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7" y="2806395"/>
            <a:ext cx="9031286" cy="535531"/>
          </a:xfrm>
        </p:spPr>
        <p:txBody>
          <a:bodyPr wrap="square" anchor="b" anchorCtr="0">
            <a:sp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noProof="0"/>
              <a:t>Divider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5F2E4-AC1B-7643-AB96-1C39DC2994C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57887" y="3375369"/>
            <a:ext cx="9031286" cy="461665"/>
          </a:xfr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6286" indent="0">
              <a:buNone/>
              <a:defRPr sz="1996">
                <a:solidFill>
                  <a:schemeClr val="tx1">
                    <a:tint val="75000"/>
                  </a:schemeClr>
                </a:solidFill>
              </a:defRPr>
            </a:lvl2pPr>
            <a:lvl3pPr marL="912571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3pPr>
            <a:lvl4pPr marL="1368857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4pPr>
            <a:lvl5pPr marL="1825142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5pPr>
            <a:lvl6pPr marL="2281428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6pPr>
            <a:lvl7pPr marL="2737714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7pPr>
            <a:lvl8pPr marL="3193999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8pPr>
            <a:lvl9pPr marL="3650285" indent="0">
              <a:buNone/>
              <a:defRPr sz="15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/>
              <a:t>Use for subheading (or delete)</a:t>
            </a:r>
          </a:p>
        </p:txBody>
      </p:sp>
      <p:pic>
        <p:nvPicPr>
          <p:cNvPr id="5" name="Picture 4" hidden="1">
            <a:extLst>
              <a:ext uri="{FF2B5EF4-FFF2-40B4-BE49-F238E27FC236}">
                <a16:creationId xmlns:a16="http://schemas.microsoft.com/office/drawing/2014/main" id="{C751E150-D939-4154-9CF1-45F6484F30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8586" y="2871790"/>
            <a:ext cx="1200693" cy="617065"/>
          </a:xfrm>
          <a:prstGeom prst="rect">
            <a:avLst/>
          </a:prstGeom>
        </p:spPr>
      </p:pic>
      <p:pic>
        <p:nvPicPr>
          <p:cNvPr id="6" name="Graphic 5" hidden="1">
            <a:extLst>
              <a:ext uri="{FF2B5EF4-FFF2-40B4-BE49-F238E27FC236}">
                <a16:creationId xmlns:a16="http://schemas.microsoft.com/office/drawing/2014/main" id="{2FE5E2CB-FDAD-4416-9517-DA3DD1BFAA0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912" y="2874963"/>
            <a:ext cx="1742400" cy="6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9463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9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9252-766F-3141-B54F-24406F7A9B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888" y="568555"/>
            <a:ext cx="11471636" cy="504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310A-30EB-B54A-B6E7-17AD665FB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2" y="1808164"/>
            <a:ext cx="11471638" cy="381158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AF5F0-9FD3-D54B-A46A-6FBD2BBC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1133"/>
            <a:ext cx="350639" cy="344488"/>
          </a:xfrm>
        </p:spPr>
        <p:txBody>
          <a:bodyPr/>
          <a:lstStyle>
            <a:lvl1pPr>
              <a:defRPr i="0"/>
            </a:lvl1pPr>
          </a:lstStyle>
          <a:p>
            <a:fld id="{27B5AB01-F165-584F-9D0C-FD8A47F7A7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F246A1A-A3F3-4A2C-8663-8A4F81DCB0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67023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674AF5F-D827-433F-B409-7EAB5EA9E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58702" y="6626943"/>
            <a:ext cx="9547225" cy="152400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C9ED0F-C3A5-4E6C-8646-ED97ED21FD54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16325759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4010" y="577882"/>
            <a:ext cx="11473200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163"/>
            <a:ext cx="5648688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4335462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48" y="7289"/>
            <a:ext cx="350639" cy="344488"/>
          </a:xfrm>
        </p:spPr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32196A7-D303-4F40-9667-F41D4F1E8E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D14F979-FBDD-4636-89FF-6CF9A83911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12996" y="6606074"/>
            <a:ext cx="6527688" cy="175727"/>
          </a:xfrm>
        </p:spPr>
        <p:txBody>
          <a:bodyPr tIns="0" rIns="0" bIns="0" anchor="b" anchorCtr="0"/>
          <a:lstStyle>
            <a:lvl1pPr marL="0" indent="0" algn="r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8889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5163" y="556902"/>
            <a:ext cx="11471636" cy="504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B397-8663-3A48-AD9C-349EE7D16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8018"/>
            <a:ext cx="5648688" cy="4335608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9" name="Chart Placeholder 8">
            <a:extLst>
              <a:ext uri="{FF2B5EF4-FFF2-40B4-BE49-F238E27FC236}">
                <a16:creationId xmlns:a16="http://schemas.microsoft.com/office/drawing/2014/main" id="{C87945EA-7622-41C2-8FD2-67CFD8396DB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215063" y="1808163"/>
            <a:ext cx="5616575" cy="4337812"/>
          </a:xfrm>
        </p:spPr>
        <p:txBody>
          <a:bodyPr/>
          <a:lstStyle/>
          <a:p>
            <a:r>
              <a:rPr lang="en-GB" noProof="0"/>
              <a:t>Click icon to add chart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B1998156-13D7-45B8-84F2-EF3B7AE04CF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7888" y="1216856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3CB02757-C0CA-4902-9E0E-797871BAEF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7887" y="6530224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27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Left Hand Subtitle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1F9F-C6EC-B848-A93F-DDD845C53D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077" y="546069"/>
            <a:ext cx="11471636" cy="504000"/>
          </a:xfrm>
        </p:spPr>
        <p:txBody>
          <a:bodyPr/>
          <a:lstStyle>
            <a:lvl1pPr marL="0" marR="0" indent="0" algn="l" defTabSz="912571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noProof="0"/>
              <a:t>Click to edit title of slide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BD698-77A6-AD4C-890D-FCF16F15E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063" y="1808163"/>
            <a:ext cx="5616574" cy="3824411"/>
          </a:xfrm>
          <a:solidFill>
            <a:srgbClr val="DDE0E3"/>
          </a:solidFill>
        </p:spPr>
        <p:txBody>
          <a:bodyPr lIns="144000" tIns="144000" rIns="144000" bIns="14400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B50AC2-FBAD-D24C-831A-8FF9905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5AB01-F165-584F-9D0C-FD8A47F7A7CB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4B0CF9-8601-4195-AE40-924B29865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001" y="1807760"/>
            <a:ext cx="5648688" cy="3819040"/>
          </a:xfrm>
        </p:spPr>
        <p:txBody>
          <a:bodyPr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11A2CAAF-8A41-4EB9-BE1B-E6644B48E0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888" y="1196975"/>
            <a:ext cx="11471275" cy="4091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395">
                <a:solidFill>
                  <a:schemeClr val="bg2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EE9E4EE6-9531-43E0-8942-A6B106043B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001" y="6534698"/>
            <a:ext cx="9547200" cy="152400"/>
          </a:xfrm>
        </p:spPr>
        <p:txBody>
          <a:bodyPr tIns="0" rIns="0" bIns="0" anchor="b" anchorCtr="0"/>
          <a:lstStyle>
            <a:lvl1pPr marL="0" indent="0">
              <a:spcBef>
                <a:spcPts val="0"/>
              </a:spcBef>
              <a:buNone/>
              <a:defRPr sz="798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7526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9E97-B529-354D-BF51-D128F7F1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4" y="557427"/>
            <a:ext cx="11471636" cy="5040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en-GB"/>
              <a:t>Click to edit title of slide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CB707-C38E-4645-AA0F-97BD7E3FC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02" y="1520825"/>
            <a:ext cx="11471638" cy="40894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B17D4-E0AB-5B4C-B4F1-821FA8089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62" y="1004"/>
            <a:ext cx="350639" cy="34448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998" i="0">
                <a:solidFill>
                  <a:schemeClr val="bg2"/>
                </a:solidFill>
              </a:defRPr>
            </a:lvl1pPr>
          </a:lstStyle>
          <a:p>
            <a:fld id="{27B5AB01-F165-584F-9D0C-FD8A47F7A7C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CF86485-8D5C-453B-B28A-0D711C9D5EF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683" y="141272"/>
            <a:ext cx="1334001" cy="8404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30EEE69-1D8B-4F0F-8ED7-04F707B3AE19}"/>
              </a:ext>
            </a:extLst>
          </p:cNvPr>
          <p:cNvSpPr txBox="1"/>
          <p:nvPr userDrawn="1"/>
        </p:nvSpPr>
        <p:spPr>
          <a:xfrm>
            <a:off x="357887" y="6630056"/>
            <a:ext cx="1708213" cy="15240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pPr algn="l"/>
            <a:r>
              <a:rPr lang="en-GB" sz="1000" i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www.actonaxialspa.com</a:t>
            </a:r>
          </a:p>
        </p:txBody>
      </p:sp>
    </p:spTree>
    <p:extLst>
      <p:ext uri="{BB962C8B-B14F-4D97-AF65-F5344CB8AC3E}">
        <p14:creationId xmlns:p14="http://schemas.microsoft.com/office/powerpoint/2010/main" val="2742367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</p:sldLayoutIdLst>
  <p:hf hdr="0" dt="0"/>
  <p:txStyles>
    <p:titleStyle>
      <a:lvl1pPr algn="l" defTabSz="912571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964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SzPct val="13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35928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bg2"/>
        </a:buClr>
        <a:buFont typeface="Verdana" panose="020B0604030504040204" pitchFamily="34" charset="0"/>
        <a:buChar char="–"/>
        <a:tabLst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53892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718560" indent="-179640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898200" indent="-179029" algn="l" defTabSz="912571" rtl="0" eaLnBrk="1" latinLnBrk="0" hangingPunct="1">
        <a:lnSpc>
          <a:spcPct val="100000"/>
        </a:lnSpc>
        <a:spcBef>
          <a:spcPts val="800"/>
        </a:spcBef>
        <a:spcAft>
          <a:spcPts val="1600"/>
        </a:spcAft>
        <a:buClr>
          <a:schemeClr val="tx2"/>
        </a:buClr>
        <a:buFont typeface="Arial" panose="020B0604020202020204" pitchFamily="34" charset="0"/>
        <a:buChar char="•"/>
        <a:tabLst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09571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965856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142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878428" indent="-228143" algn="l" defTabSz="912571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56286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912571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68857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825142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81428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737714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93999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650285" algn="l" defTabSz="912571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pos="7507">
          <p15:clr>
            <a:srgbClr val="A4A3A4"/>
          </p15:clr>
        </p15:guide>
        <p15:guide id="16" orient="horz" pos="300">
          <p15:clr>
            <a:srgbClr val="A4A3A4"/>
          </p15:clr>
        </p15:guide>
        <p15:guide id="18" orient="horz" pos="595">
          <p15:clr>
            <a:srgbClr val="A4A3A4"/>
          </p15:clr>
        </p15:guide>
        <p15:guide id="19" orient="horz" pos="4247">
          <p15:clr>
            <a:srgbClr val="A4A3A4"/>
          </p15:clr>
        </p15:guide>
        <p15:guide id="20" pos="225">
          <p15:clr>
            <a:srgbClr val="A4A3A4"/>
          </p15:clr>
        </p15:guide>
        <p15:guide id="21" orient="horz" pos="3929">
          <p15:clr>
            <a:srgbClr val="A4A3A4"/>
          </p15:clr>
        </p15:guide>
        <p15:guide id="24" orient="horz" pos="754">
          <p15:clr>
            <a:srgbClr val="A4A3A4"/>
          </p15:clr>
        </p15:guide>
        <p15:guide id="25" orient="horz" pos="958">
          <p15:clr>
            <a:srgbClr val="A4A3A4"/>
          </p15:clr>
        </p15:guide>
        <p15:guide id="29" orient="horz" pos="113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58107"/>
              </p:ext>
            </p:extLst>
          </p:nvPr>
        </p:nvGraphicFramePr>
        <p:xfrm>
          <a:off x="486664" y="1661498"/>
          <a:ext cx="9864000" cy="422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Public Awareness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SpA collateral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Act on Axial SpA presentation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10/20 minute presentation to team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Act On Axial SpA materials on social media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Use programme collateral in work settings / clinics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campaign messages with colleagues 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Act on Axial SpA presentation within  local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Put time to diagnosis audit patient information in clinics and encourage patients to complete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for campaign content to be used on social channels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the NASS symptom checker using Act on Axial collateral within locality / local network</a:t>
                      </a:r>
                      <a:endParaRPr lang="en-GB" sz="1200" b="1" kern="100" dirty="0">
                        <a:solidFill>
                          <a:srgbClr val="FC5C3D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and deliver Act on Axial SpA presentation outside of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Organise public awareness activity in locality using NASS collateral</a:t>
                      </a:r>
                      <a:endParaRPr lang="en-GB" sz="1200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Arrange a local axial SpA educational event for HCPs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FC5C3D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a formal local network to deliver educational sessions for Healthcare Professionals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Work with other agencies to collaborate on public awareness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Approach local media to talk about the signs of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(utilising NASS collateral and messaging)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Public Awareness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876182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772874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872951"/>
              </p:ext>
            </p:extLst>
          </p:nvPr>
        </p:nvGraphicFramePr>
        <p:xfrm>
          <a:off x="486664" y="1579202"/>
          <a:ext cx="10152000" cy="4029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Primary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Osteopath / Chiropractor referral template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at least one education session to primary care network across a locality  </a:t>
                      </a:r>
                      <a:endParaRPr lang="en-GB" sz="12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Express interest in the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Informal discussion  with primary care clinicians about identification and referral of suspected axial SpA patients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Get local agreement and implementation plan for pop-up tool (e.g. PRIMIS)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to primary care across a locality/within local network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Engage patient feedback in relation to service development 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either with content for newsletter or presentation in webinar 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Utilise pop up tool (e.g. PRIMIS) in local Primary care network</a:t>
                      </a: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multiple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presentations outside locality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symptom checker at national level – symptom checker, SPADE tool, PRIMIS pop up</a:t>
                      </a:r>
                      <a:endParaRPr lang="en-GB" sz="12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Champion pop-up (e.g. PRIMIS) tool roll out &amp; monitoring performance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Primary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650446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745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746265"/>
              </p:ext>
            </p:extLst>
          </p:nvPr>
        </p:nvGraphicFramePr>
        <p:xfrm>
          <a:off x="486664" y="1661498"/>
          <a:ext cx="10008000" cy="3638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268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Secondary Care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gastroenterology /dermatology/ ophthalmology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Create links with secondary care colleagues in gastroenterology, dermatology and/or ophthalmology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Baseline number of referrals from Secondary Care specialists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informal secondary care pathway with colleagues in gastroenterology, dermatology and/or ophthalmology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formal Secondary Care pathway (joint clinics, MDTs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inc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virtual, electronic referral form)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Ongoing audit of Secondary Care referral pathways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with EMM &amp; IBP get identified and referred on to rheumatology on first presentation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Secondary Care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88503" y="5299831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548336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87575"/>
              </p:ext>
            </p:extLst>
          </p:nvPr>
        </p:nvGraphicFramePr>
        <p:xfrm>
          <a:off x="486664" y="1661498"/>
          <a:ext cx="9936000" cy="4225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Rheumatology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Deliver axial </a:t>
                      </a:r>
                      <a:r>
                        <a:rPr lang="en-GB" sz="1200" b="1" kern="100" dirty="0" err="1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education session to rheumatology team</a:t>
                      </a:r>
                      <a:endParaRPr lang="en-GB" sz="12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Join and engage in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 to date NASS guidebooks on display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Promote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pathways recommended by GIRFT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Information on possible diagnosis / signposting to NASS while waiting for diagnosis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peer to peer network by writing blog for newsletter or presenting at webinar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Update MRI pathway to ensure inflammatory spine protocol is followed by those requesting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 week referral to diagnosis time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Effective triaging to reduce wait times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peer to peer network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Contribute to / attend Act on Axial SpA round table / policy development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Local peer to peer network (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eg</a:t>
                      </a: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SCAN)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Lead a policy development round table relating to Act on Axial </a:t>
                      </a:r>
                      <a:r>
                        <a:rPr lang="en-GB" sz="12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2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2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90% of patients achieve the Gold Standard One year time to diagnosis from symptom onset 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Rheumatology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256103" y="5949334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105716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4">
            <a:extLst>
              <a:ext uri="{FF2B5EF4-FFF2-40B4-BE49-F238E27FC236}">
                <a16:creationId xmlns:a16="http://schemas.microsoft.com/office/drawing/2014/main" id="{897EEFB6-D313-E829-4C8A-BEC4F1842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892573"/>
              </p:ext>
            </p:extLst>
          </p:nvPr>
        </p:nvGraphicFramePr>
        <p:xfrm>
          <a:off x="84000" y="1579202"/>
          <a:ext cx="12024000" cy="3933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000">
                  <a:extLst>
                    <a:ext uri="{9D8B030D-6E8A-4147-A177-3AD203B41FA5}">
                      <a16:colId xmlns:a16="http://schemas.microsoft.com/office/drawing/2014/main" val="4226392032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516349963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33035828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459472759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1641702766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Level </a:t>
                      </a:r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Bronze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Silver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Gold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Platinum</a:t>
                      </a:r>
                      <a:endParaRPr lang="en-GB" sz="14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6513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Involvement </a:t>
                      </a:r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  <a:sym typeface="Wingdings" panose="05000000000000000000" pitchFamily="2" charset="2"/>
                        </a:rPr>
                        <a:t></a:t>
                      </a:r>
                      <a:endParaRPr lang="en-GB" sz="120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Engagement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Active participation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Leadership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Sustainable achievement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1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Data and Research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the National Early Inflammatory Arthritis Audit (England/Wales)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data to NASS time to diagnosis audit (Scotland/Northern Ireland)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Care; Work with rheumatology departments to ensure participation in NEIAA/NASS audit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Be involved in research on Act on Axial </a:t>
                      </a:r>
                      <a:r>
                        <a:rPr lang="en-GB" sz="1100" kern="1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SpA</a:t>
                      </a:r>
                      <a:endParaRPr lang="en-GB" sz="11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Osteopaths/chiropractors tracking how many times they used the referral template and outcomes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the National Early Inflammatory Arthritis Audit (England/Wales)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(Scotland/Northern Ireland)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Continue to submit data to NASS time to diagnosis audit (England / Wales)</a:t>
                      </a:r>
                      <a:endParaRPr lang="en-GB" sz="1100" b="1" kern="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Develop a research proposal in Act on Axial SpA</a:t>
                      </a:r>
                      <a:endParaRPr lang="en-GB" sz="1100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a minimum of 50 patients per year to NEIAA (England / Wales)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submit patients to the NASS Time to diagnosis audit (Scotland / Northern Ireland) </a:t>
                      </a:r>
                    </a:p>
                    <a:p>
                      <a:pPr marL="342900" marR="0" lvl="0" indent="-342900" algn="l" defTabSz="912571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Regularly </a:t>
                      </a:r>
                      <a:r>
                        <a:rPr lang="en-GB" sz="1100" kern="10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submit patients to the NASS </a:t>
                      </a:r>
                      <a:r>
                        <a:rPr lang="en-GB" sz="1100" kern="10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time to diagnosis audit (England / Wales)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Undertake &amp; publish research linked to axial SpA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 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Share good practice with peers outside of trust /health board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Present research externally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Input data to NEIAA (England and Wales) and NASS audit (Scotland and NI) 90% of patients</a:t>
                      </a:r>
                      <a:endParaRPr lang="en-GB" sz="1100" b="1" kern="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anose="05050102010706020507" pitchFamily="18" charset="2"/>
                        <a:buChar char=""/>
                      </a:pPr>
                      <a:r>
                        <a:rPr lang="en-GB" sz="1100" b="1" kern="100" dirty="0">
                          <a:solidFill>
                            <a:srgbClr val="ED7D3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Primary care to work with rheumatology departments to ensure participation in NEIAA/NASS audit</a:t>
                      </a:r>
                      <a:r>
                        <a:rPr lang="en-GB" sz="1100" b="1" kern="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67277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938BDA68-A3A6-FD49-2700-1C77A09EC2FE}"/>
              </a:ext>
            </a:extLst>
          </p:cNvPr>
          <p:cNvSpPr txBox="1">
            <a:spLocks/>
          </p:cNvSpPr>
          <p:nvPr/>
        </p:nvSpPr>
        <p:spPr>
          <a:xfrm>
            <a:off x="486664" y="568554"/>
            <a:ext cx="8693912" cy="894485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 defTabSz="91257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GB" sz="2800" dirty="0"/>
              <a:t>Data and research – how can I evidence I am a change maker?</a:t>
            </a:r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095BA60D-76AA-AECA-9397-8CD72EBDF233}"/>
              </a:ext>
            </a:extLst>
          </p:cNvPr>
          <p:cNvSpPr txBox="1">
            <a:spLocks/>
          </p:cNvSpPr>
          <p:nvPr/>
        </p:nvSpPr>
        <p:spPr>
          <a:xfrm>
            <a:off x="179143" y="5628465"/>
            <a:ext cx="11449233" cy="63900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0" indent="0" algn="l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tabLst/>
              <a:defRPr sz="24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1pPr>
            <a:lvl2pPr marL="4572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bg2"/>
              </a:buClr>
              <a:buFont typeface="Verdana" panose="020B0604030504040204" pitchFamily="34" charset="0"/>
              <a:buNone/>
              <a:tabLst/>
              <a:defRPr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2pPr>
            <a:lvl3pPr marL="9144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3pPr>
            <a:lvl4pPr marL="13716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4pPr>
            <a:lvl5pPr marL="1828800" indent="0" algn="ctr" defTabSz="912571" rtl="0" eaLnBrk="1" latinLnBrk="0" hangingPunct="1">
              <a:lnSpc>
                <a:spcPct val="100000"/>
              </a:lnSpc>
              <a:spcBef>
                <a:spcPts val="800"/>
              </a:spcBef>
              <a:spcAft>
                <a:spcPts val="1600"/>
              </a:spcAft>
              <a:buClr>
                <a:schemeClr val="tx2"/>
              </a:buClr>
              <a:buFont typeface="Arial" panose="020B0604020202020204" pitchFamily="34" charset="0"/>
              <a:buNone/>
              <a:tabLst/>
              <a:defRPr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lvl5pPr>
            <a:lvl6pPr marL="22860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2571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7560" algn="just">
              <a:spcBef>
                <a:spcPts val="0"/>
              </a:spcBef>
              <a:spcAft>
                <a:spcPts val="600"/>
              </a:spcAft>
            </a:pPr>
            <a:r>
              <a:rPr lang="en-GB" sz="1400" b="1" i="1" dirty="0">
                <a:solidFill>
                  <a:schemeClr val="bg2"/>
                </a:solidFill>
              </a:rPr>
              <a:t>Compulsory items are shown in orange and bold above.</a:t>
            </a:r>
          </a:p>
        </p:txBody>
      </p:sp>
    </p:spTree>
    <p:extLst>
      <p:ext uri="{BB962C8B-B14F-4D97-AF65-F5344CB8AC3E}">
        <p14:creationId xmlns:p14="http://schemas.microsoft.com/office/powerpoint/2010/main" val="3954848530"/>
      </p:ext>
    </p:extLst>
  </p:cSld>
  <p:clrMapOvr>
    <a:masterClrMapping/>
  </p:clrMapOvr>
</p:sld>
</file>

<file path=ppt/theme/theme1.xml><?xml version="1.0" encoding="utf-8"?>
<a:theme xmlns:a="http://schemas.openxmlformats.org/drawingml/2006/main" name="M&amp;G RE 2020 v1">
  <a:themeElements>
    <a:clrScheme name="Custom 4">
      <a:dk1>
        <a:srgbClr val="000000"/>
      </a:dk1>
      <a:lt1>
        <a:srgbClr val="FFFFFF"/>
      </a:lt1>
      <a:dk2>
        <a:srgbClr val="FC5C3D"/>
      </a:dk2>
      <a:lt2>
        <a:srgbClr val="002F6C"/>
      </a:lt2>
      <a:accent1>
        <a:srgbClr val="FF143C"/>
      </a:accent1>
      <a:accent2>
        <a:srgbClr val="618ABB"/>
      </a:accent2>
      <a:accent3>
        <a:srgbClr val="767086"/>
      </a:accent3>
      <a:accent4>
        <a:srgbClr val="E2E3E4"/>
      </a:accent4>
      <a:accent5>
        <a:srgbClr val="1037FF"/>
      </a:accent5>
      <a:accent6>
        <a:srgbClr val="FD9E8B"/>
      </a:accent6>
      <a:hlink>
        <a:srgbClr val="5BA1FF"/>
      </a:hlink>
      <a:folHlink>
        <a:srgbClr val="FF143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 anchor="t" anchorCtr="0">
        <a:noAutofit/>
      </a:bodyPr>
      <a:lstStyle>
        <a:defPPr algn="l">
          <a:defRPr sz="1000" dirty="0"/>
        </a:defPPr>
      </a:lstStyle>
    </a:txDef>
  </a:objectDefaults>
  <a:extraClrSchemeLst/>
  <a:custClrLst>
    <a:custClr name="Light Green 100%">
      <a:srgbClr val="7EBD5F"/>
    </a:custClr>
    <a:custClr name="Don't tint at 80%">
      <a:srgbClr val="FFFFFF"/>
    </a:custClr>
    <a:custClr name="Don't tint at 60%">
      <a:srgbClr val="FFFFFF"/>
    </a:custClr>
    <a:custClr name="Don't tint at 40%">
      <a:srgbClr val="FFFFFF"/>
    </a:custClr>
    <a:custClr name="Dont' tint at 20%">
      <a:srgbClr val="FFFFFF"/>
    </a:custClr>
    <a:custClr name="Light Blue 100%">
      <a:srgbClr val="65B4E5"/>
    </a:custClr>
    <a:custClr name="Light Blue 80%">
      <a:srgbClr val="84C3EA"/>
    </a:custClr>
    <a:custClr name="Light Blue 60%">
      <a:srgbClr val="A3D2EF"/>
    </a:custClr>
    <a:custClr name="Light Blue 40%">
      <a:srgbClr val="C1E1F5"/>
    </a:custClr>
    <a:custClr name="Light Blue 20%">
      <a:srgbClr val="E0F0FA"/>
    </a:custClr>
    <a:custClr name="Violet 100%">
      <a:srgbClr val="7B76B6"/>
    </a:custClr>
    <a:custClr name="Violet 80%">
      <a:srgbClr val="9591C5"/>
    </a:custClr>
    <a:custClr name="Violet 60%">
      <a:srgbClr val="B0ADD3"/>
    </a:custClr>
    <a:custClr name="Violet 40%">
      <a:srgbClr val="CAC8E2"/>
    </a:custClr>
    <a:custClr name="Violet 20%">
      <a:srgbClr val="E5E4F0"/>
    </a:custClr>
    <a:custClr name="Light Coral 100%">
      <a:srgbClr val="E98276"/>
    </a:custClr>
    <a:custClr name="Light Coral 80%">
      <a:srgbClr val="EB9B91"/>
    </a:custClr>
    <a:custClr name="Light Coral 60%">
      <a:srgbClr val="F2B4AD"/>
    </a:custClr>
    <a:custClr name="Light Coral 40%">
      <a:srgbClr val="F6CDC8"/>
    </a:custClr>
    <a:custClr name="Light Coral 20%">
      <a:srgbClr val="FBE6E4"/>
    </a:custClr>
    <a:custClr name="Yellow 100%">
      <a:srgbClr val="FFB81C"/>
    </a:custClr>
    <a:custClr name="Yellow 80%">
      <a:srgbClr val="FFC649"/>
    </a:custClr>
    <a:custClr name="Yellow 60%">
      <a:srgbClr val="FFD477"/>
    </a:custClr>
    <a:custClr name="Yellow 40%">
      <a:srgbClr val="FFE3A4"/>
    </a:custClr>
    <a:custClr name="Yellow 20%">
      <a:srgbClr val="FFF1D2"/>
    </a:custClr>
    <a:custClr name="Jade 100%">
      <a:srgbClr val="17B0AD"/>
    </a:custClr>
    <a:custClr name="Jade 80%">
      <a:srgbClr val="45C0BD"/>
    </a:custClr>
    <a:custClr name="Jade 60%">
      <a:srgbClr val="74D0CE"/>
    </a:custClr>
    <a:custClr name="Jade 40%">
      <a:srgbClr val="A2DFDE"/>
    </a:custClr>
    <a:custClr name="Jade 20%">
      <a:srgbClr val="D1EFEF"/>
    </a:custClr>
    <a:custClr name="Grey 100%">
      <a:srgbClr val="5B656E"/>
    </a:custClr>
    <a:custClr name="Grey 80%">
      <a:srgbClr val="7C848B"/>
    </a:custClr>
    <a:custClr name="Grey 60%">
      <a:srgbClr val="9DA3A8"/>
    </a:custClr>
    <a:custClr name="Grey 40%">
      <a:srgbClr val="BDC1C5"/>
    </a:custClr>
    <a:custClr name="Grey 20%">
      <a:srgbClr val="DEE0E2"/>
    </a:custClr>
    <a:custClr name="Light Pink 100%">
      <a:srgbClr val="E58EBB"/>
    </a:custClr>
    <a:custClr name="Light Pink 80%">
      <a:srgbClr val="EAA5C9"/>
    </a:custClr>
    <a:custClr name="Light Pink 60%">
      <a:srgbClr val="EFBBD6"/>
    </a:custClr>
    <a:custClr name="Light Pink 40%">
      <a:srgbClr val="F5D2E4"/>
    </a:custClr>
    <a:custClr name="Light Pink 20%">
      <a:srgbClr val="FAE8F1"/>
    </a:custClr>
    <a:custClr name="Coral 100%">
      <a:srgbClr val="EB5C37"/>
    </a:custClr>
    <a:custClr name="Coral 80%">
      <a:srgbClr val="EF7D5F"/>
    </a:custClr>
    <a:custClr name="Coral 60%">
      <a:srgbClr val="F39D87"/>
    </a:custClr>
    <a:custClr name="Coral 40%">
      <a:srgbClr val="F7BEAF"/>
    </a:custClr>
    <a:custClr name="Coral 20%">
      <a:srgbClr val="FBDED7"/>
    </a:custClr>
    <a:custClr name="Petrol 100%">
      <a:srgbClr val="0097A9"/>
    </a:custClr>
    <a:custClr name="Petrol 80%">
      <a:srgbClr val="33ACBA"/>
    </a:custClr>
    <a:custClr name="Petrol 60%">
      <a:srgbClr val="66C1CB"/>
    </a:custClr>
    <a:custClr name="Petrol 40%">
      <a:srgbClr val="99D5DD"/>
    </a:custClr>
    <a:custClr name="Petrol 20%">
      <a:srgbClr val="CCEAEE"/>
    </a:custClr>
  </a:custClrLst>
  <a:extLst>
    <a:ext uri="{05A4C25C-085E-4340-85A3-A5531E510DB2}">
      <thm15:themeFamily xmlns:thm15="http://schemas.microsoft.com/office/thememl/2012/main" name="M&amp;G Investments Toolkit 2020_Guidelines_v24.potx" id="{2829A9BA-F5A5-4115-8109-0C4A367C3F1A}" vid="{E920F027-B525-44AC-A51B-0BFB8DAE86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8d81d28-16f2-4b68-a26f-ae05642c550a">
      <Terms xmlns="http://schemas.microsoft.com/office/infopath/2007/PartnerControls"/>
    </lcf76f155ced4ddcb4097134ff3c332f>
    <TaxCatchAll xmlns="1ecd67d1-4421-4312-a239-648a1382d5e1" xsi:nil="true"/>
    <SharedWithUsers xmlns="1ecd67d1-4421-4312-a239-648a1382d5e1">
      <UserInfo>
        <DisplayName>Clare Clark</DisplayName>
        <AccountId>791</AccountId>
        <AccountType/>
      </UserInfo>
      <UserInfo>
        <DisplayName>Joe Eddison</DisplayName>
        <AccountId>653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85347C8BDAAA4D9A24E43D5D16D7E7" ma:contentTypeVersion="18" ma:contentTypeDescription="Create a new document." ma:contentTypeScope="" ma:versionID="3ef277bb95ffdb9048579f3de52d7226">
  <xsd:schema xmlns:xsd="http://www.w3.org/2001/XMLSchema" xmlns:xs="http://www.w3.org/2001/XMLSchema" xmlns:p="http://schemas.microsoft.com/office/2006/metadata/properties" xmlns:ns2="78d81d28-16f2-4b68-a26f-ae05642c550a" xmlns:ns3="1ecd67d1-4421-4312-a239-648a1382d5e1" targetNamespace="http://schemas.microsoft.com/office/2006/metadata/properties" ma:root="true" ma:fieldsID="8bdddbd6d611442377d868488fd6a62f" ns2:_="" ns3:_="">
    <xsd:import namespace="78d81d28-16f2-4b68-a26f-ae05642c550a"/>
    <xsd:import namespace="1ecd67d1-4421-4312-a239-648a1382d5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81d28-16f2-4b68-a26f-ae05642c55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7f3673b-ab65-4529-a3dc-6f4b75539d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cd67d1-4421-4312-a239-648a1382d5e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e3480af1-b683-452b-8328-9a8682cb8735}" ma:internalName="TaxCatchAll" ma:showField="CatchAllData" ma:web="1ecd67d1-4421-4312-a239-648a1382d5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4FDEC9-118F-492F-AD49-36EEF02FE3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87991E-5C8E-4C71-A324-A2A68E1B328D}">
  <ds:schemaRefs>
    <ds:schemaRef ds:uri="http://schemas.microsoft.com/office/2006/metadata/properties"/>
    <ds:schemaRef ds:uri="http://www.w3.org/2000/xmlns/"/>
    <ds:schemaRef ds:uri="78d81d28-16f2-4b68-a26f-ae05642c550a"/>
    <ds:schemaRef ds:uri="http://schemas.microsoft.com/office/infopath/2007/PartnerControls"/>
    <ds:schemaRef ds:uri="1ecd67d1-4421-4312-a239-648a1382d5e1"/>
    <ds:schemaRef ds:uri="http://www.w3.org/2001/XMLSchema-instance"/>
  </ds:schemaRefs>
</ds:datastoreItem>
</file>

<file path=customXml/itemProps3.xml><?xml version="1.0" encoding="utf-8"?>
<ds:datastoreItem xmlns:ds="http://schemas.openxmlformats.org/officeDocument/2006/customXml" ds:itemID="{3E7E5D32-2FD3-49BD-AA41-ED916D7472D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78d81d28-16f2-4b68-a26f-ae05642c550a"/>
    <ds:schemaRef ds:uri="1ecd67d1-4421-4312-a239-648a1382d5e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942</Words>
  <Application>Microsoft Office PowerPoint</Application>
  <PresentationFormat>Widescreen</PresentationFormat>
  <Paragraphs>138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M&amp;G RE 2020 v1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Whalley</dc:creator>
  <cp:lastModifiedBy>Joe Eddison</cp:lastModifiedBy>
  <cp:revision>12</cp:revision>
  <dcterms:created xsi:type="dcterms:W3CDTF">2021-04-16T12:56:06Z</dcterms:created>
  <dcterms:modified xsi:type="dcterms:W3CDTF">2023-04-13T18:42:42Z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0x010100CC85347C8BDAAA4D9A24E43D5D16D7E7</vt:lpwstr>
  </property>
  <property fmtid="{D5CDD505-2E9C-101B-9397-08002B2CF9AE}" pid="3" name="MediaServiceImageTags">
    <vt:lpwstr/>
  </property>
</Properties>
</file>