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Lst>
  <p:sldSz cx="42811700" cy="30275213"/>
  <p:notesSz cx="6858000" cy="9144000"/>
  <p:defaultTextStyle>
    <a:defPPr>
      <a:defRPr lang="en-US"/>
    </a:defPPr>
    <a:lvl1pPr marL="0" algn="l" defTabSz="2088170" rtl="0" eaLnBrk="1" latinLnBrk="0" hangingPunct="1">
      <a:defRPr sz="8200" kern="1200">
        <a:solidFill>
          <a:schemeClr val="tx1"/>
        </a:solidFill>
        <a:latin typeface="+mn-lt"/>
        <a:ea typeface="+mn-ea"/>
        <a:cs typeface="+mn-cs"/>
      </a:defRPr>
    </a:lvl1pPr>
    <a:lvl2pPr marL="2088170" algn="l" defTabSz="2088170" rtl="0" eaLnBrk="1" latinLnBrk="0" hangingPunct="1">
      <a:defRPr sz="8200" kern="1200">
        <a:solidFill>
          <a:schemeClr val="tx1"/>
        </a:solidFill>
        <a:latin typeface="+mn-lt"/>
        <a:ea typeface="+mn-ea"/>
        <a:cs typeface="+mn-cs"/>
      </a:defRPr>
    </a:lvl2pPr>
    <a:lvl3pPr marL="4176339" algn="l" defTabSz="2088170" rtl="0" eaLnBrk="1" latinLnBrk="0" hangingPunct="1">
      <a:defRPr sz="8200" kern="1200">
        <a:solidFill>
          <a:schemeClr val="tx1"/>
        </a:solidFill>
        <a:latin typeface="+mn-lt"/>
        <a:ea typeface="+mn-ea"/>
        <a:cs typeface="+mn-cs"/>
      </a:defRPr>
    </a:lvl3pPr>
    <a:lvl4pPr marL="6264509" algn="l" defTabSz="2088170" rtl="0" eaLnBrk="1" latinLnBrk="0" hangingPunct="1">
      <a:defRPr sz="8200" kern="1200">
        <a:solidFill>
          <a:schemeClr val="tx1"/>
        </a:solidFill>
        <a:latin typeface="+mn-lt"/>
        <a:ea typeface="+mn-ea"/>
        <a:cs typeface="+mn-cs"/>
      </a:defRPr>
    </a:lvl4pPr>
    <a:lvl5pPr marL="8352678" algn="l" defTabSz="2088170" rtl="0" eaLnBrk="1" latinLnBrk="0" hangingPunct="1">
      <a:defRPr sz="8200" kern="1200">
        <a:solidFill>
          <a:schemeClr val="tx1"/>
        </a:solidFill>
        <a:latin typeface="+mn-lt"/>
        <a:ea typeface="+mn-ea"/>
        <a:cs typeface="+mn-cs"/>
      </a:defRPr>
    </a:lvl5pPr>
    <a:lvl6pPr marL="10440848" algn="l" defTabSz="2088170" rtl="0" eaLnBrk="1" latinLnBrk="0" hangingPunct="1">
      <a:defRPr sz="8200" kern="1200">
        <a:solidFill>
          <a:schemeClr val="tx1"/>
        </a:solidFill>
        <a:latin typeface="+mn-lt"/>
        <a:ea typeface="+mn-ea"/>
        <a:cs typeface="+mn-cs"/>
      </a:defRPr>
    </a:lvl6pPr>
    <a:lvl7pPr marL="12529017" algn="l" defTabSz="2088170" rtl="0" eaLnBrk="1" latinLnBrk="0" hangingPunct="1">
      <a:defRPr sz="8200" kern="1200">
        <a:solidFill>
          <a:schemeClr val="tx1"/>
        </a:solidFill>
        <a:latin typeface="+mn-lt"/>
        <a:ea typeface="+mn-ea"/>
        <a:cs typeface="+mn-cs"/>
      </a:defRPr>
    </a:lvl7pPr>
    <a:lvl8pPr marL="14617187" algn="l" defTabSz="2088170" rtl="0" eaLnBrk="1" latinLnBrk="0" hangingPunct="1">
      <a:defRPr sz="8200" kern="1200">
        <a:solidFill>
          <a:schemeClr val="tx1"/>
        </a:solidFill>
        <a:latin typeface="+mn-lt"/>
        <a:ea typeface="+mn-ea"/>
        <a:cs typeface="+mn-cs"/>
      </a:defRPr>
    </a:lvl8pPr>
    <a:lvl9pPr marL="16705356" algn="l" defTabSz="2088170"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277">
          <p15:clr>
            <a:srgbClr val="A4A3A4"/>
          </p15:clr>
        </p15:guide>
        <p15:guide id="2" pos="134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5C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3" d="100"/>
          <a:sy n="13" d="100"/>
        </p:scale>
        <p:origin x="1492" y="120"/>
      </p:cViewPr>
      <p:guideLst>
        <p:guide orient="horz" pos="11277"/>
        <p:guide pos="1348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878" y="9404941"/>
            <a:ext cx="36389945" cy="6489548"/>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6421755" y="17155954"/>
            <a:ext cx="29968190" cy="7736999"/>
          </a:xfrm>
          <a:prstGeom prst="rect">
            <a:avLst/>
          </a:prstGeom>
        </p:spPr>
        <p:txBody>
          <a:bodyPr/>
          <a:lstStyle>
            <a:lvl1pPr marL="0" indent="0" algn="ctr">
              <a:buNone/>
              <a:defRPr>
                <a:solidFill>
                  <a:schemeClr val="tx1">
                    <a:tint val="75000"/>
                  </a:schemeClr>
                </a:solidFill>
              </a:defRPr>
            </a:lvl1pPr>
            <a:lvl2pPr marL="2088170" indent="0" algn="ctr">
              <a:buNone/>
              <a:defRPr>
                <a:solidFill>
                  <a:schemeClr val="tx1">
                    <a:tint val="75000"/>
                  </a:schemeClr>
                </a:solidFill>
              </a:defRPr>
            </a:lvl2pPr>
            <a:lvl3pPr marL="4176339" indent="0" algn="ctr">
              <a:buNone/>
              <a:defRPr>
                <a:solidFill>
                  <a:schemeClr val="tx1">
                    <a:tint val="75000"/>
                  </a:schemeClr>
                </a:solidFill>
              </a:defRPr>
            </a:lvl3pPr>
            <a:lvl4pPr marL="6264509" indent="0" algn="ctr">
              <a:buNone/>
              <a:defRPr>
                <a:solidFill>
                  <a:schemeClr val="tx1">
                    <a:tint val="75000"/>
                  </a:schemeClr>
                </a:solidFill>
              </a:defRPr>
            </a:lvl4pPr>
            <a:lvl5pPr marL="8352678" indent="0" algn="ctr">
              <a:buNone/>
              <a:defRPr>
                <a:solidFill>
                  <a:schemeClr val="tx1">
                    <a:tint val="75000"/>
                  </a:schemeClr>
                </a:solidFill>
              </a:defRPr>
            </a:lvl5pPr>
            <a:lvl6pPr marL="10440848" indent="0" algn="ctr">
              <a:buNone/>
              <a:defRPr>
                <a:solidFill>
                  <a:schemeClr val="tx1">
                    <a:tint val="75000"/>
                  </a:schemeClr>
                </a:solidFill>
              </a:defRPr>
            </a:lvl6pPr>
            <a:lvl7pPr marL="12529017" indent="0" algn="ctr">
              <a:buNone/>
              <a:defRPr>
                <a:solidFill>
                  <a:schemeClr val="tx1">
                    <a:tint val="75000"/>
                  </a:schemeClr>
                </a:solidFill>
              </a:defRPr>
            </a:lvl7pPr>
            <a:lvl8pPr marL="14617187" indent="0" algn="ctr">
              <a:buNone/>
              <a:defRPr>
                <a:solidFill>
                  <a:schemeClr val="tx1">
                    <a:tint val="75000"/>
                  </a:schemeClr>
                </a:solidFill>
              </a:defRPr>
            </a:lvl8pPr>
            <a:lvl9pPr marL="16705356"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2140585" y="28060639"/>
            <a:ext cx="9989397" cy="1611875"/>
          </a:xfrm>
          <a:prstGeom prst="rect">
            <a:avLst/>
          </a:prstGeom>
        </p:spPr>
        <p:txBody>
          <a:bodyPr/>
          <a:lstStyle/>
          <a:p>
            <a:fld id="{6CA7E923-3FD0-2C48-9F39-85386516E0D8}" type="datetimeFigureOut">
              <a:rPr lang="en-US" smtClean="0"/>
              <a:t>6/27/2024</a:t>
            </a:fld>
            <a:endParaRPr lang="en-US"/>
          </a:p>
        </p:txBody>
      </p:sp>
      <p:sp>
        <p:nvSpPr>
          <p:cNvPr id="5" name="Footer Placeholder 4"/>
          <p:cNvSpPr>
            <a:spLocks noGrp="1"/>
          </p:cNvSpPr>
          <p:nvPr>
            <p:ph type="ftr" sz="quarter" idx="11"/>
          </p:nvPr>
        </p:nvSpPr>
        <p:spPr>
          <a:xfrm>
            <a:off x="14627331" y="28060639"/>
            <a:ext cx="13557038" cy="1611875"/>
          </a:xfrm>
          <a:prstGeom prst="rect">
            <a:avLst/>
          </a:prstGeom>
        </p:spPr>
        <p:txBody>
          <a:bodyPr/>
          <a:lstStyle/>
          <a:p>
            <a:endParaRPr lang="en-US"/>
          </a:p>
        </p:txBody>
      </p:sp>
      <p:sp>
        <p:nvSpPr>
          <p:cNvPr id="6" name="Slide Number Placeholder 5"/>
          <p:cNvSpPr>
            <a:spLocks noGrp="1"/>
          </p:cNvSpPr>
          <p:nvPr>
            <p:ph type="sldNum" sz="quarter" idx="12"/>
          </p:nvPr>
        </p:nvSpPr>
        <p:spPr>
          <a:xfrm>
            <a:off x="30681718" y="28060639"/>
            <a:ext cx="9989397" cy="1611875"/>
          </a:xfrm>
          <a:prstGeom prst="rect">
            <a:avLst/>
          </a:prstGeom>
        </p:spPr>
        <p:txBody>
          <a:bodyPr/>
          <a:lstStyle/>
          <a:p>
            <a:fld id="{A3CB9084-6B74-6A45-882B-B5B2A011EA8A}" type="slidenum">
              <a:rPr lang="en-US" smtClean="0"/>
              <a:t>‹#›</a:t>
            </a:fld>
            <a:endParaRPr lang="en-US"/>
          </a:p>
        </p:txBody>
      </p:sp>
    </p:spTree>
    <p:extLst>
      <p:ext uri="{BB962C8B-B14F-4D97-AF65-F5344CB8AC3E}">
        <p14:creationId xmlns:p14="http://schemas.microsoft.com/office/powerpoint/2010/main" val="650337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40585" y="1212412"/>
            <a:ext cx="38530530" cy="5045869"/>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2140585" y="7064219"/>
            <a:ext cx="38530530" cy="19980241"/>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2140585" y="28060639"/>
            <a:ext cx="9989397" cy="1611875"/>
          </a:xfrm>
          <a:prstGeom prst="rect">
            <a:avLst/>
          </a:prstGeom>
        </p:spPr>
        <p:txBody>
          <a:bodyPr/>
          <a:lstStyle/>
          <a:p>
            <a:fld id="{6CA7E923-3FD0-2C48-9F39-85386516E0D8}" type="datetimeFigureOut">
              <a:rPr lang="en-US" smtClean="0"/>
              <a:t>6/27/2024</a:t>
            </a:fld>
            <a:endParaRPr lang="en-US"/>
          </a:p>
        </p:txBody>
      </p:sp>
      <p:sp>
        <p:nvSpPr>
          <p:cNvPr id="5" name="Footer Placeholder 4"/>
          <p:cNvSpPr>
            <a:spLocks noGrp="1"/>
          </p:cNvSpPr>
          <p:nvPr>
            <p:ph type="ftr" sz="quarter" idx="11"/>
          </p:nvPr>
        </p:nvSpPr>
        <p:spPr>
          <a:xfrm>
            <a:off x="14627331" y="28060639"/>
            <a:ext cx="13557038" cy="1611875"/>
          </a:xfrm>
          <a:prstGeom prst="rect">
            <a:avLst/>
          </a:prstGeom>
        </p:spPr>
        <p:txBody>
          <a:bodyPr/>
          <a:lstStyle/>
          <a:p>
            <a:endParaRPr lang="en-US"/>
          </a:p>
        </p:txBody>
      </p:sp>
      <p:sp>
        <p:nvSpPr>
          <p:cNvPr id="6" name="Slide Number Placeholder 5"/>
          <p:cNvSpPr>
            <a:spLocks noGrp="1"/>
          </p:cNvSpPr>
          <p:nvPr>
            <p:ph type="sldNum" sz="quarter" idx="12"/>
          </p:nvPr>
        </p:nvSpPr>
        <p:spPr>
          <a:xfrm>
            <a:off x="30681718" y="28060639"/>
            <a:ext cx="9989397" cy="1611875"/>
          </a:xfrm>
          <a:prstGeom prst="rect">
            <a:avLst/>
          </a:prstGeom>
        </p:spPr>
        <p:txBody>
          <a:bodyPr/>
          <a:lstStyle/>
          <a:p>
            <a:fld id="{A3CB9084-6B74-6A45-882B-B5B2A011EA8A}" type="slidenum">
              <a:rPr lang="en-US" smtClean="0"/>
              <a:t>‹#›</a:t>
            </a:fld>
            <a:endParaRPr lang="en-US"/>
          </a:p>
        </p:txBody>
      </p:sp>
    </p:spTree>
    <p:extLst>
      <p:ext uri="{BB962C8B-B14F-4D97-AF65-F5344CB8AC3E}">
        <p14:creationId xmlns:p14="http://schemas.microsoft.com/office/powerpoint/2010/main" val="810509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5321937" y="5354227"/>
            <a:ext cx="45100937" cy="114036636"/>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10019127" y="5354227"/>
            <a:ext cx="134589282" cy="114036636"/>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2140585" y="28060639"/>
            <a:ext cx="9989397" cy="1611875"/>
          </a:xfrm>
          <a:prstGeom prst="rect">
            <a:avLst/>
          </a:prstGeom>
        </p:spPr>
        <p:txBody>
          <a:bodyPr/>
          <a:lstStyle/>
          <a:p>
            <a:fld id="{6CA7E923-3FD0-2C48-9F39-85386516E0D8}" type="datetimeFigureOut">
              <a:rPr lang="en-US" smtClean="0"/>
              <a:t>6/27/2024</a:t>
            </a:fld>
            <a:endParaRPr lang="en-US"/>
          </a:p>
        </p:txBody>
      </p:sp>
      <p:sp>
        <p:nvSpPr>
          <p:cNvPr id="5" name="Footer Placeholder 4"/>
          <p:cNvSpPr>
            <a:spLocks noGrp="1"/>
          </p:cNvSpPr>
          <p:nvPr>
            <p:ph type="ftr" sz="quarter" idx="11"/>
          </p:nvPr>
        </p:nvSpPr>
        <p:spPr>
          <a:xfrm>
            <a:off x="14627331" y="28060639"/>
            <a:ext cx="13557038" cy="1611875"/>
          </a:xfrm>
          <a:prstGeom prst="rect">
            <a:avLst/>
          </a:prstGeom>
        </p:spPr>
        <p:txBody>
          <a:bodyPr/>
          <a:lstStyle/>
          <a:p>
            <a:endParaRPr lang="en-US"/>
          </a:p>
        </p:txBody>
      </p:sp>
      <p:sp>
        <p:nvSpPr>
          <p:cNvPr id="6" name="Slide Number Placeholder 5"/>
          <p:cNvSpPr>
            <a:spLocks noGrp="1"/>
          </p:cNvSpPr>
          <p:nvPr>
            <p:ph type="sldNum" sz="quarter" idx="12"/>
          </p:nvPr>
        </p:nvSpPr>
        <p:spPr>
          <a:xfrm>
            <a:off x="30681718" y="28060639"/>
            <a:ext cx="9989397" cy="1611875"/>
          </a:xfrm>
          <a:prstGeom prst="rect">
            <a:avLst/>
          </a:prstGeom>
        </p:spPr>
        <p:txBody>
          <a:bodyPr/>
          <a:lstStyle/>
          <a:p>
            <a:fld id="{A3CB9084-6B74-6A45-882B-B5B2A011EA8A}" type="slidenum">
              <a:rPr lang="en-US" smtClean="0"/>
              <a:t>‹#›</a:t>
            </a:fld>
            <a:endParaRPr lang="en-US"/>
          </a:p>
        </p:txBody>
      </p:sp>
    </p:spTree>
    <p:extLst>
      <p:ext uri="{BB962C8B-B14F-4D97-AF65-F5344CB8AC3E}">
        <p14:creationId xmlns:p14="http://schemas.microsoft.com/office/powerpoint/2010/main" val="3359521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0585" y="1212412"/>
            <a:ext cx="38530530" cy="5045869"/>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2140585" y="7064219"/>
            <a:ext cx="38530530" cy="1998024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2140585" y="28060639"/>
            <a:ext cx="9989397" cy="1611875"/>
          </a:xfrm>
          <a:prstGeom prst="rect">
            <a:avLst/>
          </a:prstGeom>
        </p:spPr>
        <p:txBody>
          <a:bodyPr/>
          <a:lstStyle/>
          <a:p>
            <a:fld id="{6CA7E923-3FD0-2C48-9F39-85386516E0D8}" type="datetimeFigureOut">
              <a:rPr lang="en-US" smtClean="0"/>
              <a:t>6/27/2024</a:t>
            </a:fld>
            <a:endParaRPr lang="en-US"/>
          </a:p>
        </p:txBody>
      </p:sp>
      <p:sp>
        <p:nvSpPr>
          <p:cNvPr id="5" name="Footer Placeholder 4"/>
          <p:cNvSpPr>
            <a:spLocks noGrp="1"/>
          </p:cNvSpPr>
          <p:nvPr>
            <p:ph type="ftr" sz="quarter" idx="11"/>
          </p:nvPr>
        </p:nvSpPr>
        <p:spPr>
          <a:xfrm>
            <a:off x="14627331" y="28060639"/>
            <a:ext cx="13557038" cy="1611875"/>
          </a:xfrm>
          <a:prstGeom prst="rect">
            <a:avLst/>
          </a:prstGeom>
        </p:spPr>
        <p:txBody>
          <a:bodyPr/>
          <a:lstStyle/>
          <a:p>
            <a:endParaRPr lang="en-US"/>
          </a:p>
        </p:txBody>
      </p:sp>
      <p:sp>
        <p:nvSpPr>
          <p:cNvPr id="6" name="Slide Number Placeholder 5"/>
          <p:cNvSpPr>
            <a:spLocks noGrp="1"/>
          </p:cNvSpPr>
          <p:nvPr>
            <p:ph type="sldNum" sz="quarter" idx="12"/>
          </p:nvPr>
        </p:nvSpPr>
        <p:spPr>
          <a:xfrm>
            <a:off x="30681718" y="28060639"/>
            <a:ext cx="9989397" cy="1611875"/>
          </a:xfrm>
          <a:prstGeom prst="rect">
            <a:avLst/>
          </a:prstGeom>
        </p:spPr>
        <p:txBody>
          <a:bodyPr/>
          <a:lstStyle/>
          <a:p>
            <a:fld id="{A3CB9084-6B74-6A45-882B-B5B2A011EA8A}" type="slidenum">
              <a:rPr lang="en-US" smtClean="0"/>
              <a:t>‹#›</a:t>
            </a:fld>
            <a:endParaRPr lang="en-US"/>
          </a:p>
        </p:txBody>
      </p:sp>
    </p:spTree>
    <p:extLst>
      <p:ext uri="{BB962C8B-B14F-4D97-AF65-F5344CB8AC3E}">
        <p14:creationId xmlns:p14="http://schemas.microsoft.com/office/powerpoint/2010/main" val="3309412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1829" y="19454630"/>
            <a:ext cx="36389945" cy="6012994"/>
          </a:xfrm>
          <a:prstGeom prst="rect">
            <a:avLst/>
          </a:prstGeom>
        </p:spPr>
        <p:txBody>
          <a:bodyPr anchor="t"/>
          <a:lstStyle>
            <a:lvl1pPr algn="l">
              <a:defRPr sz="18300" b="1" cap="all"/>
            </a:lvl1pPr>
          </a:lstStyle>
          <a:p>
            <a:r>
              <a:rPr lang="en-GB"/>
              <a:t>Click to edit Master title style</a:t>
            </a:r>
            <a:endParaRPr lang="en-US"/>
          </a:p>
        </p:txBody>
      </p:sp>
      <p:sp>
        <p:nvSpPr>
          <p:cNvPr id="3" name="Text Placeholder 2"/>
          <p:cNvSpPr>
            <a:spLocks noGrp="1"/>
          </p:cNvSpPr>
          <p:nvPr>
            <p:ph type="body" idx="1"/>
          </p:nvPr>
        </p:nvSpPr>
        <p:spPr>
          <a:xfrm>
            <a:off x="3381829" y="12831929"/>
            <a:ext cx="36389945" cy="6622701"/>
          </a:xfrm>
          <a:prstGeom prst="rect">
            <a:avLst/>
          </a:prstGeom>
        </p:spPr>
        <p:txBody>
          <a:bodyPr anchor="b"/>
          <a:lstStyle>
            <a:lvl1pPr marL="0" indent="0">
              <a:buNone/>
              <a:defRPr sz="9100">
                <a:solidFill>
                  <a:schemeClr val="tx1">
                    <a:tint val="75000"/>
                  </a:schemeClr>
                </a:solidFill>
              </a:defRPr>
            </a:lvl1pPr>
            <a:lvl2pPr marL="2088170" indent="0">
              <a:buNone/>
              <a:defRPr sz="8200">
                <a:solidFill>
                  <a:schemeClr val="tx1">
                    <a:tint val="75000"/>
                  </a:schemeClr>
                </a:solidFill>
              </a:defRPr>
            </a:lvl2pPr>
            <a:lvl3pPr marL="4176339" indent="0">
              <a:buNone/>
              <a:defRPr sz="7300">
                <a:solidFill>
                  <a:schemeClr val="tx1">
                    <a:tint val="75000"/>
                  </a:schemeClr>
                </a:solidFill>
              </a:defRPr>
            </a:lvl3pPr>
            <a:lvl4pPr marL="6264509" indent="0">
              <a:buNone/>
              <a:defRPr sz="6400">
                <a:solidFill>
                  <a:schemeClr val="tx1">
                    <a:tint val="75000"/>
                  </a:schemeClr>
                </a:solidFill>
              </a:defRPr>
            </a:lvl4pPr>
            <a:lvl5pPr marL="8352678" indent="0">
              <a:buNone/>
              <a:defRPr sz="6400">
                <a:solidFill>
                  <a:schemeClr val="tx1">
                    <a:tint val="75000"/>
                  </a:schemeClr>
                </a:solidFill>
              </a:defRPr>
            </a:lvl5pPr>
            <a:lvl6pPr marL="10440848" indent="0">
              <a:buNone/>
              <a:defRPr sz="6400">
                <a:solidFill>
                  <a:schemeClr val="tx1">
                    <a:tint val="75000"/>
                  </a:schemeClr>
                </a:solidFill>
              </a:defRPr>
            </a:lvl6pPr>
            <a:lvl7pPr marL="12529017" indent="0">
              <a:buNone/>
              <a:defRPr sz="6400">
                <a:solidFill>
                  <a:schemeClr val="tx1">
                    <a:tint val="75000"/>
                  </a:schemeClr>
                </a:solidFill>
              </a:defRPr>
            </a:lvl7pPr>
            <a:lvl8pPr marL="14617187" indent="0">
              <a:buNone/>
              <a:defRPr sz="6400">
                <a:solidFill>
                  <a:schemeClr val="tx1">
                    <a:tint val="75000"/>
                  </a:schemeClr>
                </a:solidFill>
              </a:defRPr>
            </a:lvl8pPr>
            <a:lvl9pPr marL="16705356" indent="0">
              <a:buNone/>
              <a:defRPr sz="6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2140585" y="28060639"/>
            <a:ext cx="9989397" cy="1611875"/>
          </a:xfrm>
          <a:prstGeom prst="rect">
            <a:avLst/>
          </a:prstGeom>
        </p:spPr>
        <p:txBody>
          <a:bodyPr/>
          <a:lstStyle/>
          <a:p>
            <a:fld id="{6CA7E923-3FD0-2C48-9F39-85386516E0D8}" type="datetimeFigureOut">
              <a:rPr lang="en-US" smtClean="0"/>
              <a:t>6/27/2024</a:t>
            </a:fld>
            <a:endParaRPr lang="en-US"/>
          </a:p>
        </p:txBody>
      </p:sp>
      <p:sp>
        <p:nvSpPr>
          <p:cNvPr id="5" name="Footer Placeholder 4"/>
          <p:cNvSpPr>
            <a:spLocks noGrp="1"/>
          </p:cNvSpPr>
          <p:nvPr>
            <p:ph type="ftr" sz="quarter" idx="11"/>
          </p:nvPr>
        </p:nvSpPr>
        <p:spPr>
          <a:xfrm>
            <a:off x="14627331" y="28060639"/>
            <a:ext cx="13557038" cy="1611875"/>
          </a:xfrm>
          <a:prstGeom prst="rect">
            <a:avLst/>
          </a:prstGeom>
        </p:spPr>
        <p:txBody>
          <a:bodyPr/>
          <a:lstStyle/>
          <a:p>
            <a:endParaRPr lang="en-US"/>
          </a:p>
        </p:txBody>
      </p:sp>
      <p:sp>
        <p:nvSpPr>
          <p:cNvPr id="6" name="Slide Number Placeholder 5"/>
          <p:cNvSpPr>
            <a:spLocks noGrp="1"/>
          </p:cNvSpPr>
          <p:nvPr>
            <p:ph type="sldNum" sz="quarter" idx="12"/>
          </p:nvPr>
        </p:nvSpPr>
        <p:spPr>
          <a:xfrm>
            <a:off x="30681718" y="28060639"/>
            <a:ext cx="9989397" cy="1611875"/>
          </a:xfrm>
          <a:prstGeom prst="rect">
            <a:avLst/>
          </a:prstGeom>
        </p:spPr>
        <p:txBody>
          <a:bodyPr/>
          <a:lstStyle/>
          <a:p>
            <a:fld id="{A3CB9084-6B74-6A45-882B-B5B2A011EA8A}" type="slidenum">
              <a:rPr lang="en-US" smtClean="0"/>
              <a:t>‹#›</a:t>
            </a:fld>
            <a:endParaRPr lang="en-US"/>
          </a:p>
        </p:txBody>
      </p:sp>
    </p:spTree>
    <p:extLst>
      <p:ext uri="{BB962C8B-B14F-4D97-AF65-F5344CB8AC3E}">
        <p14:creationId xmlns:p14="http://schemas.microsoft.com/office/powerpoint/2010/main" val="4227559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40585" y="1212412"/>
            <a:ext cx="38530530" cy="5045869"/>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10019127" y="31186275"/>
            <a:ext cx="89845109" cy="88204590"/>
          </a:xfrm>
          <a:prstGeom prst="rect">
            <a:avLst/>
          </a:prstGeo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100577765" y="31186275"/>
            <a:ext cx="89845109" cy="88204590"/>
          </a:xfrm>
          <a:prstGeom prst="rect">
            <a:avLst/>
          </a:prstGeo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2140585" y="28060639"/>
            <a:ext cx="9989397" cy="1611875"/>
          </a:xfrm>
          <a:prstGeom prst="rect">
            <a:avLst/>
          </a:prstGeom>
        </p:spPr>
        <p:txBody>
          <a:bodyPr/>
          <a:lstStyle/>
          <a:p>
            <a:fld id="{6CA7E923-3FD0-2C48-9F39-85386516E0D8}" type="datetimeFigureOut">
              <a:rPr lang="en-US" smtClean="0"/>
              <a:t>6/27/2024</a:t>
            </a:fld>
            <a:endParaRPr lang="en-US"/>
          </a:p>
        </p:txBody>
      </p:sp>
      <p:sp>
        <p:nvSpPr>
          <p:cNvPr id="6" name="Footer Placeholder 5"/>
          <p:cNvSpPr>
            <a:spLocks noGrp="1"/>
          </p:cNvSpPr>
          <p:nvPr>
            <p:ph type="ftr" sz="quarter" idx="11"/>
          </p:nvPr>
        </p:nvSpPr>
        <p:spPr>
          <a:xfrm>
            <a:off x="14627331" y="28060639"/>
            <a:ext cx="13557038" cy="1611875"/>
          </a:xfrm>
          <a:prstGeom prst="rect">
            <a:avLst/>
          </a:prstGeom>
        </p:spPr>
        <p:txBody>
          <a:bodyPr/>
          <a:lstStyle/>
          <a:p>
            <a:endParaRPr lang="en-US"/>
          </a:p>
        </p:txBody>
      </p:sp>
      <p:sp>
        <p:nvSpPr>
          <p:cNvPr id="7" name="Slide Number Placeholder 6"/>
          <p:cNvSpPr>
            <a:spLocks noGrp="1"/>
          </p:cNvSpPr>
          <p:nvPr>
            <p:ph type="sldNum" sz="quarter" idx="12"/>
          </p:nvPr>
        </p:nvSpPr>
        <p:spPr>
          <a:xfrm>
            <a:off x="30681718" y="28060639"/>
            <a:ext cx="9989397" cy="1611875"/>
          </a:xfrm>
          <a:prstGeom prst="rect">
            <a:avLst/>
          </a:prstGeom>
        </p:spPr>
        <p:txBody>
          <a:bodyPr/>
          <a:lstStyle/>
          <a:p>
            <a:fld id="{A3CB9084-6B74-6A45-882B-B5B2A011EA8A}" type="slidenum">
              <a:rPr lang="en-US" smtClean="0"/>
              <a:t>‹#›</a:t>
            </a:fld>
            <a:endParaRPr lang="en-US"/>
          </a:p>
        </p:txBody>
      </p:sp>
    </p:spTree>
    <p:extLst>
      <p:ext uri="{BB962C8B-B14F-4D97-AF65-F5344CB8AC3E}">
        <p14:creationId xmlns:p14="http://schemas.microsoft.com/office/powerpoint/2010/main" val="549086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40585" y="1212412"/>
            <a:ext cx="38530530" cy="5045869"/>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2140585" y="6776884"/>
            <a:ext cx="18915936" cy="2824283"/>
          </a:xfrm>
          <a:prstGeom prst="rect">
            <a:avLst/>
          </a:prstGeom>
        </p:spPr>
        <p:txBody>
          <a:bodyPr anchor="b"/>
          <a:lstStyle>
            <a:lvl1pPr marL="0" indent="0">
              <a:buNone/>
              <a:defRPr sz="11000" b="1"/>
            </a:lvl1pPr>
            <a:lvl2pPr marL="2088170" indent="0">
              <a:buNone/>
              <a:defRPr sz="9100" b="1"/>
            </a:lvl2pPr>
            <a:lvl3pPr marL="4176339" indent="0">
              <a:buNone/>
              <a:defRPr sz="8200" b="1"/>
            </a:lvl3pPr>
            <a:lvl4pPr marL="6264509" indent="0">
              <a:buNone/>
              <a:defRPr sz="7300" b="1"/>
            </a:lvl4pPr>
            <a:lvl5pPr marL="8352678" indent="0">
              <a:buNone/>
              <a:defRPr sz="7300" b="1"/>
            </a:lvl5pPr>
            <a:lvl6pPr marL="10440848" indent="0">
              <a:buNone/>
              <a:defRPr sz="7300" b="1"/>
            </a:lvl6pPr>
            <a:lvl7pPr marL="12529017" indent="0">
              <a:buNone/>
              <a:defRPr sz="7300" b="1"/>
            </a:lvl7pPr>
            <a:lvl8pPr marL="14617187" indent="0">
              <a:buNone/>
              <a:defRPr sz="7300" b="1"/>
            </a:lvl8pPr>
            <a:lvl9pPr marL="16705356" indent="0">
              <a:buNone/>
              <a:defRPr sz="7300" b="1"/>
            </a:lvl9pPr>
          </a:lstStyle>
          <a:p>
            <a:pPr lvl="0"/>
            <a:r>
              <a:rPr lang="en-GB"/>
              <a:t>Click to edit Master text styles</a:t>
            </a:r>
          </a:p>
        </p:txBody>
      </p:sp>
      <p:sp>
        <p:nvSpPr>
          <p:cNvPr id="4" name="Content Placeholder 3"/>
          <p:cNvSpPr>
            <a:spLocks noGrp="1"/>
          </p:cNvSpPr>
          <p:nvPr>
            <p:ph sz="half" idx="2"/>
          </p:nvPr>
        </p:nvSpPr>
        <p:spPr>
          <a:xfrm>
            <a:off x="2140585" y="9601167"/>
            <a:ext cx="18915936" cy="17443290"/>
          </a:xfrm>
          <a:prstGeom prst="rect">
            <a:avLst/>
          </a:prstGeo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21747751" y="6776884"/>
            <a:ext cx="18923366" cy="2824283"/>
          </a:xfrm>
          <a:prstGeom prst="rect">
            <a:avLst/>
          </a:prstGeom>
        </p:spPr>
        <p:txBody>
          <a:bodyPr anchor="b"/>
          <a:lstStyle>
            <a:lvl1pPr marL="0" indent="0">
              <a:buNone/>
              <a:defRPr sz="11000" b="1"/>
            </a:lvl1pPr>
            <a:lvl2pPr marL="2088170" indent="0">
              <a:buNone/>
              <a:defRPr sz="9100" b="1"/>
            </a:lvl2pPr>
            <a:lvl3pPr marL="4176339" indent="0">
              <a:buNone/>
              <a:defRPr sz="8200" b="1"/>
            </a:lvl3pPr>
            <a:lvl4pPr marL="6264509" indent="0">
              <a:buNone/>
              <a:defRPr sz="7300" b="1"/>
            </a:lvl4pPr>
            <a:lvl5pPr marL="8352678" indent="0">
              <a:buNone/>
              <a:defRPr sz="7300" b="1"/>
            </a:lvl5pPr>
            <a:lvl6pPr marL="10440848" indent="0">
              <a:buNone/>
              <a:defRPr sz="7300" b="1"/>
            </a:lvl6pPr>
            <a:lvl7pPr marL="12529017" indent="0">
              <a:buNone/>
              <a:defRPr sz="7300" b="1"/>
            </a:lvl7pPr>
            <a:lvl8pPr marL="14617187" indent="0">
              <a:buNone/>
              <a:defRPr sz="7300" b="1"/>
            </a:lvl8pPr>
            <a:lvl9pPr marL="16705356" indent="0">
              <a:buNone/>
              <a:defRPr sz="7300" b="1"/>
            </a:lvl9pPr>
          </a:lstStyle>
          <a:p>
            <a:pPr lvl="0"/>
            <a:r>
              <a:rPr lang="en-GB"/>
              <a:t>Click to edit Master text styles</a:t>
            </a:r>
          </a:p>
        </p:txBody>
      </p:sp>
      <p:sp>
        <p:nvSpPr>
          <p:cNvPr id="6" name="Content Placeholder 5"/>
          <p:cNvSpPr>
            <a:spLocks noGrp="1"/>
          </p:cNvSpPr>
          <p:nvPr>
            <p:ph sz="quarter" idx="4"/>
          </p:nvPr>
        </p:nvSpPr>
        <p:spPr>
          <a:xfrm>
            <a:off x="21747751" y="9601167"/>
            <a:ext cx="18923366" cy="17443290"/>
          </a:xfrm>
          <a:prstGeom prst="rect">
            <a:avLst/>
          </a:prstGeo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2140585" y="28060639"/>
            <a:ext cx="9989397" cy="1611875"/>
          </a:xfrm>
          <a:prstGeom prst="rect">
            <a:avLst/>
          </a:prstGeom>
        </p:spPr>
        <p:txBody>
          <a:bodyPr/>
          <a:lstStyle/>
          <a:p>
            <a:fld id="{6CA7E923-3FD0-2C48-9F39-85386516E0D8}" type="datetimeFigureOut">
              <a:rPr lang="en-US" smtClean="0"/>
              <a:t>6/27/2024</a:t>
            </a:fld>
            <a:endParaRPr lang="en-US"/>
          </a:p>
        </p:txBody>
      </p:sp>
      <p:sp>
        <p:nvSpPr>
          <p:cNvPr id="8" name="Footer Placeholder 7"/>
          <p:cNvSpPr>
            <a:spLocks noGrp="1"/>
          </p:cNvSpPr>
          <p:nvPr>
            <p:ph type="ftr" sz="quarter" idx="11"/>
          </p:nvPr>
        </p:nvSpPr>
        <p:spPr>
          <a:xfrm>
            <a:off x="14627331" y="28060639"/>
            <a:ext cx="13557038" cy="1611875"/>
          </a:xfrm>
          <a:prstGeom prst="rect">
            <a:avLst/>
          </a:prstGeom>
        </p:spPr>
        <p:txBody>
          <a:bodyPr/>
          <a:lstStyle/>
          <a:p>
            <a:endParaRPr lang="en-US"/>
          </a:p>
        </p:txBody>
      </p:sp>
      <p:sp>
        <p:nvSpPr>
          <p:cNvPr id="9" name="Slide Number Placeholder 8"/>
          <p:cNvSpPr>
            <a:spLocks noGrp="1"/>
          </p:cNvSpPr>
          <p:nvPr>
            <p:ph type="sldNum" sz="quarter" idx="12"/>
          </p:nvPr>
        </p:nvSpPr>
        <p:spPr>
          <a:xfrm>
            <a:off x="30681718" y="28060639"/>
            <a:ext cx="9989397" cy="1611875"/>
          </a:xfrm>
          <a:prstGeom prst="rect">
            <a:avLst/>
          </a:prstGeom>
        </p:spPr>
        <p:txBody>
          <a:bodyPr/>
          <a:lstStyle/>
          <a:p>
            <a:fld id="{A3CB9084-6B74-6A45-882B-B5B2A011EA8A}" type="slidenum">
              <a:rPr lang="en-US" smtClean="0"/>
              <a:t>‹#›</a:t>
            </a:fld>
            <a:endParaRPr lang="en-US"/>
          </a:p>
        </p:txBody>
      </p:sp>
    </p:spTree>
    <p:extLst>
      <p:ext uri="{BB962C8B-B14F-4D97-AF65-F5344CB8AC3E}">
        <p14:creationId xmlns:p14="http://schemas.microsoft.com/office/powerpoint/2010/main" val="4059620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40585" y="1212412"/>
            <a:ext cx="38530530" cy="5045869"/>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2140585" y="28060639"/>
            <a:ext cx="9989397" cy="1611875"/>
          </a:xfrm>
          <a:prstGeom prst="rect">
            <a:avLst/>
          </a:prstGeom>
        </p:spPr>
        <p:txBody>
          <a:bodyPr/>
          <a:lstStyle/>
          <a:p>
            <a:fld id="{6CA7E923-3FD0-2C48-9F39-85386516E0D8}" type="datetimeFigureOut">
              <a:rPr lang="en-US" smtClean="0"/>
              <a:t>6/27/2024</a:t>
            </a:fld>
            <a:endParaRPr lang="en-US"/>
          </a:p>
        </p:txBody>
      </p:sp>
      <p:sp>
        <p:nvSpPr>
          <p:cNvPr id="4" name="Footer Placeholder 3"/>
          <p:cNvSpPr>
            <a:spLocks noGrp="1"/>
          </p:cNvSpPr>
          <p:nvPr>
            <p:ph type="ftr" sz="quarter" idx="11"/>
          </p:nvPr>
        </p:nvSpPr>
        <p:spPr>
          <a:xfrm>
            <a:off x="14627331" y="28060639"/>
            <a:ext cx="13557038" cy="1611875"/>
          </a:xfrm>
          <a:prstGeom prst="rect">
            <a:avLst/>
          </a:prstGeom>
        </p:spPr>
        <p:txBody>
          <a:bodyPr/>
          <a:lstStyle/>
          <a:p>
            <a:endParaRPr lang="en-US"/>
          </a:p>
        </p:txBody>
      </p:sp>
      <p:sp>
        <p:nvSpPr>
          <p:cNvPr id="5" name="Slide Number Placeholder 4"/>
          <p:cNvSpPr>
            <a:spLocks noGrp="1"/>
          </p:cNvSpPr>
          <p:nvPr>
            <p:ph type="sldNum" sz="quarter" idx="12"/>
          </p:nvPr>
        </p:nvSpPr>
        <p:spPr>
          <a:xfrm>
            <a:off x="30681718" y="28060639"/>
            <a:ext cx="9989397" cy="1611875"/>
          </a:xfrm>
          <a:prstGeom prst="rect">
            <a:avLst/>
          </a:prstGeom>
        </p:spPr>
        <p:txBody>
          <a:bodyPr/>
          <a:lstStyle/>
          <a:p>
            <a:fld id="{A3CB9084-6B74-6A45-882B-B5B2A011EA8A}" type="slidenum">
              <a:rPr lang="en-US" smtClean="0"/>
              <a:t>‹#›</a:t>
            </a:fld>
            <a:endParaRPr lang="en-US"/>
          </a:p>
        </p:txBody>
      </p:sp>
    </p:spTree>
    <p:extLst>
      <p:ext uri="{BB962C8B-B14F-4D97-AF65-F5344CB8AC3E}">
        <p14:creationId xmlns:p14="http://schemas.microsoft.com/office/powerpoint/2010/main" val="1975612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140585" y="28060639"/>
            <a:ext cx="9989397" cy="1611875"/>
          </a:xfrm>
          <a:prstGeom prst="rect">
            <a:avLst/>
          </a:prstGeom>
        </p:spPr>
        <p:txBody>
          <a:bodyPr/>
          <a:lstStyle/>
          <a:p>
            <a:fld id="{6CA7E923-3FD0-2C48-9F39-85386516E0D8}" type="datetimeFigureOut">
              <a:rPr lang="en-US" smtClean="0"/>
              <a:t>6/27/2024</a:t>
            </a:fld>
            <a:endParaRPr lang="en-US"/>
          </a:p>
        </p:txBody>
      </p:sp>
      <p:sp>
        <p:nvSpPr>
          <p:cNvPr id="3" name="Footer Placeholder 2"/>
          <p:cNvSpPr>
            <a:spLocks noGrp="1"/>
          </p:cNvSpPr>
          <p:nvPr>
            <p:ph type="ftr" sz="quarter" idx="11"/>
          </p:nvPr>
        </p:nvSpPr>
        <p:spPr>
          <a:xfrm>
            <a:off x="14627331" y="28060639"/>
            <a:ext cx="13557038" cy="1611875"/>
          </a:xfrm>
          <a:prstGeom prst="rect">
            <a:avLst/>
          </a:prstGeom>
        </p:spPr>
        <p:txBody>
          <a:bodyPr/>
          <a:lstStyle/>
          <a:p>
            <a:endParaRPr lang="en-US"/>
          </a:p>
        </p:txBody>
      </p:sp>
      <p:sp>
        <p:nvSpPr>
          <p:cNvPr id="4" name="Slide Number Placeholder 3"/>
          <p:cNvSpPr>
            <a:spLocks noGrp="1"/>
          </p:cNvSpPr>
          <p:nvPr>
            <p:ph type="sldNum" sz="quarter" idx="12"/>
          </p:nvPr>
        </p:nvSpPr>
        <p:spPr>
          <a:xfrm>
            <a:off x="30681718" y="28060639"/>
            <a:ext cx="9989397" cy="1611875"/>
          </a:xfrm>
          <a:prstGeom prst="rect">
            <a:avLst/>
          </a:prstGeom>
        </p:spPr>
        <p:txBody>
          <a:bodyPr/>
          <a:lstStyle/>
          <a:p>
            <a:fld id="{A3CB9084-6B74-6A45-882B-B5B2A011EA8A}" type="slidenum">
              <a:rPr lang="en-US" smtClean="0"/>
              <a:t>‹#›</a:t>
            </a:fld>
            <a:endParaRPr lang="en-US"/>
          </a:p>
        </p:txBody>
      </p:sp>
    </p:spTree>
    <p:extLst>
      <p:ext uri="{BB962C8B-B14F-4D97-AF65-F5344CB8AC3E}">
        <p14:creationId xmlns:p14="http://schemas.microsoft.com/office/powerpoint/2010/main" val="3670656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0588" y="1205402"/>
            <a:ext cx="14084754" cy="5129967"/>
          </a:xfrm>
          <a:prstGeom prst="rect">
            <a:avLst/>
          </a:prstGeom>
        </p:spPr>
        <p:txBody>
          <a:bodyPr anchor="b"/>
          <a:lstStyle>
            <a:lvl1pPr algn="l">
              <a:defRPr sz="9100" b="1"/>
            </a:lvl1pPr>
          </a:lstStyle>
          <a:p>
            <a:r>
              <a:rPr lang="en-GB"/>
              <a:t>Click to edit Master title style</a:t>
            </a:r>
            <a:endParaRPr lang="en-US"/>
          </a:p>
        </p:txBody>
      </p:sp>
      <p:sp>
        <p:nvSpPr>
          <p:cNvPr id="3" name="Content Placeholder 2"/>
          <p:cNvSpPr>
            <a:spLocks noGrp="1"/>
          </p:cNvSpPr>
          <p:nvPr>
            <p:ph idx="1"/>
          </p:nvPr>
        </p:nvSpPr>
        <p:spPr>
          <a:xfrm>
            <a:off x="16738185" y="1205404"/>
            <a:ext cx="23932930" cy="25839056"/>
          </a:xfrm>
          <a:prstGeom prst="rect">
            <a:avLst/>
          </a:prstGeo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2140588" y="6335371"/>
            <a:ext cx="14084754" cy="20709089"/>
          </a:xfrm>
          <a:prstGeom prst="rect">
            <a:avLst/>
          </a:prstGeom>
        </p:spPr>
        <p:txBody>
          <a:bodyPr/>
          <a:lstStyle>
            <a:lvl1pPr marL="0" indent="0">
              <a:buNone/>
              <a:defRPr sz="6400"/>
            </a:lvl1pPr>
            <a:lvl2pPr marL="2088170" indent="0">
              <a:buNone/>
              <a:defRPr sz="5500"/>
            </a:lvl2pPr>
            <a:lvl3pPr marL="4176339" indent="0">
              <a:buNone/>
              <a:defRPr sz="4600"/>
            </a:lvl3pPr>
            <a:lvl4pPr marL="6264509" indent="0">
              <a:buNone/>
              <a:defRPr sz="4100"/>
            </a:lvl4pPr>
            <a:lvl5pPr marL="8352678" indent="0">
              <a:buNone/>
              <a:defRPr sz="4100"/>
            </a:lvl5pPr>
            <a:lvl6pPr marL="10440848" indent="0">
              <a:buNone/>
              <a:defRPr sz="4100"/>
            </a:lvl6pPr>
            <a:lvl7pPr marL="12529017" indent="0">
              <a:buNone/>
              <a:defRPr sz="4100"/>
            </a:lvl7pPr>
            <a:lvl8pPr marL="14617187" indent="0">
              <a:buNone/>
              <a:defRPr sz="4100"/>
            </a:lvl8pPr>
            <a:lvl9pPr marL="16705356" indent="0">
              <a:buNone/>
              <a:defRPr sz="4100"/>
            </a:lvl9pPr>
          </a:lstStyle>
          <a:p>
            <a:pPr lvl="0"/>
            <a:r>
              <a:rPr lang="en-GB"/>
              <a:t>Click to edit Master text styles</a:t>
            </a:r>
          </a:p>
        </p:txBody>
      </p:sp>
      <p:sp>
        <p:nvSpPr>
          <p:cNvPr id="5" name="Date Placeholder 4"/>
          <p:cNvSpPr>
            <a:spLocks noGrp="1"/>
          </p:cNvSpPr>
          <p:nvPr>
            <p:ph type="dt" sz="half" idx="10"/>
          </p:nvPr>
        </p:nvSpPr>
        <p:spPr>
          <a:xfrm>
            <a:off x="2140585" y="28060639"/>
            <a:ext cx="9989397" cy="1611875"/>
          </a:xfrm>
          <a:prstGeom prst="rect">
            <a:avLst/>
          </a:prstGeom>
        </p:spPr>
        <p:txBody>
          <a:bodyPr/>
          <a:lstStyle/>
          <a:p>
            <a:fld id="{6CA7E923-3FD0-2C48-9F39-85386516E0D8}" type="datetimeFigureOut">
              <a:rPr lang="en-US" smtClean="0"/>
              <a:t>6/27/2024</a:t>
            </a:fld>
            <a:endParaRPr lang="en-US"/>
          </a:p>
        </p:txBody>
      </p:sp>
      <p:sp>
        <p:nvSpPr>
          <p:cNvPr id="6" name="Footer Placeholder 5"/>
          <p:cNvSpPr>
            <a:spLocks noGrp="1"/>
          </p:cNvSpPr>
          <p:nvPr>
            <p:ph type="ftr" sz="quarter" idx="11"/>
          </p:nvPr>
        </p:nvSpPr>
        <p:spPr>
          <a:xfrm>
            <a:off x="14627331" y="28060639"/>
            <a:ext cx="13557038" cy="1611875"/>
          </a:xfrm>
          <a:prstGeom prst="rect">
            <a:avLst/>
          </a:prstGeom>
        </p:spPr>
        <p:txBody>
          <a:bodyPr/>
          <a:lstStyle/>
          <a:p>
            <a:endParaRPr lang="en-US"/>
          </a:p>
        </p:txBody>
      </p:sp>
      <p:sp>
        <p:nvSpPr>
          <p:cNvPr id="7" name="Slide Number Placeholder 6"/>
          <p:cNvSpPr>
            <a:spLocks noGrp="1"/>
          </p:cNvSpPr>
          <p:nvPr>
            <p:ph type="sldNum" sz="quarter" idx="12"/>
          </p:nvPr>
        </p:nvSpPr>
        <p:spPr>
          <a:xfrm>
            <a:off x="30681718" y="28060639"/>
            <a:ext cx="9989397" cy="1611875"/>
          </a:xfrm>
          <a:prstGeom prst="rect">
            <a:avLst/>
          </a:prstGeom>
        </p:spPr>
        <p:txBody>
          <a:bodyPr/>
          <a:lstStyle/>
          <a:p>
            <a:fld id="{A3CB9084-6B74-6A45-882B-B5B2A011EA8A}" type="slidenum">
              <a:rPr lang="en-US" smtClean="0"/>
              <a:t>‹#›</a:t>
            </a:fld>
            <a:endParaRPr lang="en-US"/>
          </a:p>
        </p:txBody>
      </p:sp>
    </p:spTree>
    <p:extLst>
      <p:ext uri="{BB962C8B-B14F-4D97-AF65-F5344CB8AC3E}">
        <p14:creationId xmlns:p14="http://schemas.microsoft.com/office/powerpoint/2010/main" val="364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1393" y="21192649"/>
            <a:ext cx="25687020" cy="2501912"/>
          </a:xfrm>
          <a:prstGeom prst="rect">
            <a:avLst/>
          </a:prstGeom>
        </p:spPr>
        <p:txBody>
          <a:bodyPr anchor="b"/>
          <a:lstStyle>
            <a:lvl1pPr algn="l">
              <a:defRPr sz="9100" b="1"/>
            </a:lvl1pPr>
          </a:lstStyle>
          <a:p>
            <a:r>
              <a:rPr lang="en-GB"/>
              <a:t>Click to edit Master title style</a:t>
            </a:r>
            <a:endParaRPr lang="en-US"/>
          </a:p>
        </p:txBody>
      </p:sp>
      <p:sp>
        <p:nvSpPr>
          <p:cNvPr id="3" name="Picture Placeholder 2"/>
          <p:cNvSpPr>
            <a:spLocks noGrp="1"/>
          </p:cNvSpPr>
          <p:nvPr>
            <p:ph type="pic" idx="1"/>
          </p:nvPr>
        </p:nvSpPr>
        <p:spPr>
          <a:xfrm>
            <a:off x="8391393" y="2705146"/>
            <a:ext cx="25687020" cy="18165128"/>
          </a:xfrm>
          <a:prstGeom prst="rect">
            <a:avLst/>
          </a:prstGeom>
        </p:spPr>
        <p:txBody>
          <a:bodyPr/>
          <a:lstStyle>
            <a:lvl1pPr marL="0" indent="0">
              <a:buNone/>
              <a:defRPr sz="14600"/>
            </a:lvl1pPr>
            <a:lvl2pPr marL="2088170" indent="0">
              <a:buNone/>
              <a:defRPr sz="12800"/>
            </a:lvl2pPr>
            <a:lvl3pPr marL="4176339" indent="0">
              <a:buNone/>
              <a:defRPr sz="11000"/>
            </a:lvl3pPr>
            <a:lvl4pPr marL="6264509" indent="0">
              <a:buNone/>
              <a:defRPr sz="9100"/>
            </a:lvl4pPr>
            <a:lvl5pPr marL="8352678" indent="0">
              <a:buNone/>
              <a:defRPr sz="9100"/>
            </a:lvl5pPr>
            <a:lvl6pPr marL="10440848" indent="0">
              <a:buNone/>
              <a:defRPr sz="9100"/>
            </a:lvl6pPr>
            <a:lvl7pPr marL="12529017" indent="0">
              <a:buNone/>
              <a:defRPr sz="9100"/>
            </a:lvl7pPr>
            <a:lvl8pPr marL="14617187" indent="0">
              <a:buNone/>
              <a:defRPr sz="9100"/>
            </a:lvl8pPr>
            <a:lvl9pPr marL="16705356" indent="0">
              <a:buNone/>
              <a:defRPr sz="9100"/>
            </a:lvl9pPr>
          </a:lstStyle>
          <a:p>
            <a:endParaRPr lang="en-US"/>
          </a:p>
        </p:txBody>
      </p:sp>
      <p:sp>
        <p:nvSpPr>
          <p:cNvPr id="4" name="Text Placeholder 3"/>
          <p:cNvSpPr>
            <a:spLocks noGrp="1"/>
          </p:cNvSpPr>
          <p:nvPr>
            <p:ph type="body" sz="half" idx="2"/>
          </p:nvPr>
        </p:nvSpPr>
        <p:spPr>
          <a:xfrm>
            <a:off x="8391393" y="23694561"/>
            <a:ext cx="25687020" cy="3553130"/>
          </a:xfrm>
          <a:prstGeom prst="rect">
            <a:avLst/>
          </a:prstGeom>
        </p:spPr>
        <p:txBody>
          <a:bodyPr/>
          <a:lstStyle>
            <a:lvl1pPr marL="0" indent="0">
              <a:buNone/>
              <a:defRPr sz="6400"/>
            </a:lvl1pPr>
            <a:lvl2pPr marL="2088170" indent="0">
              <a:buNone/>
              <a:defRPr sz="5500"/>
            </a:lvl2pPr>
            <a:lvl3pPr marL="4176339" indent="0">
              <a:buNone/>
              <a:defRPr sz="4600"/>
            </a:lvl3pPr>
            <a:lvl4pPr marL="6264509" indent="0">
              <a:buNone/>
              <a:defRPr sz="4100"/>
            </a:lvl4pPr>
            <a:lvl5pPr marL="8352678" indent="0">
              <a:buNone/>
              <a:defRPr sz="4100"/>
            </a:lvl5pPr>
            <a:lvl6pPr marL="10440848" indent="0">
              <a:buNone/>
              <a:defRPr sz="4100"/>
            </a:lvl6pPr>
            <a:lvl7pPr marL="12529017" indent="0">
              <a:buNone/>
              <a:defRPr sz="4100"/>
            </a:lvl7pPr>
            <a:lvl8pPr marL="14617187" indent="0">
              <a:buNone/>
              <a:defRPr sz="4100"/>
            </a:lvl8pPr>
            <a:lvl9pPr marL="16705356" indent="0">
              <a:buNone/>
              <a:defRPr sz="4100"/>
            </a:lvl9pPr>
          </a:lstStyle>
          <a:p>
            <a:pPr lvl="0"/>
            <a:r>
              <a:rPr lang="en-GB"/>
              <a:t>Click to edit Master text styles</a:t>
            </a:r>
          </a:p>
        </p:txBody>
      </p:sp>
      <p:sp>
        <p:nvSpPr>
          <p:cNvPr id="5" name="Date Placeholder 4"/>
          <p:cNvSpPr>
            <a:spLocks noGrp="1"/>
          </p:cNvSpPr>
          <p:nvPr>
            <p:ph type="dt" sz="half" idx="10"/>
          </p:nvPr>
        </p:nvSpPr>
        <p:spPr>
          <a:xfrm>
            <a:off x="2140585" y="28060639"/>
            <a:ext cx="9989397" cy="1611875"/>
          </a:xfrm>
          <a:prstGeom prst="rect">
            <a:avLst/>
          </a:prstGeom>
        </p:spPr>
        <p:txBody>
          <a:bodyPr/>
          <a:lstStyle/>
          <a:p>
            <a:fld id="{6CA7E923-3FD0-2C48-9F39-85386516E0D8}" type="datetimeFigureOut">
              <a:rPr lang="en-US" smtClean="0"/>
              <a:t>6/27/2024</a:t>
            </a:fld>
            <a:endParaRPr lang="en-US"/>
          </a:p>
        </p:txBody>
      </p:sp>
      <p:sp>
        <p:nvSpPr>
          <p:cNvPr id="6" name="Footer Placeholder 5"/>
          <p:cNvSpPr>
            <a:spLocks noGrp="1"/>
          </p:cNvSpPr>
          <p:nvPr>
            <p:ph type="ftr" sz="quarter" idx="11"/>
          </p:nvPr>
        </p:nvSpPr>
        <p:spPr>
          <a:xfrm>
            <a:off x="14627331" y="28060639"/>
            <a:ext cx="13557038" cy="1611875"/>
          </a:xfrm>
          <a:prstGeom prst="rect">
            <a:avLst/>
          </a:prstGeom>
        </p:spPr>
        <p:txBody>
          <a:bodyPr/>
          <a:lstStyle/>
          <a:p>
            <a:endParaRPr lang="en-US"/>
          </a:p>
        </p:txBody>
      </p:sp>
      <p:sp>
        <p:nvSpPr>
          <p:cNvPr id="7" name="Slide Number Placeholder 6"/>
          <p:cNvSpPr>
            <a:spLocks noGrp="1"/>
          </p:cNvSpPr>
          <p:nvPr>
            <p:ph type="sldNum" sz="quarter" idx="12"/>
          </p:nvPr>
        </p:nvSpPr>
        <p:spPr>
          <a:xfrm>
            <a:off x="30681718" y="28060639"/>
            <a:ext cx="9989397" cy="1611875"/>
          </a:xfrm>
          <a:prstGeom prst="rect">
            <a:avLst/>
          </a:prstGeom>
        </p:spPr>
        <p:txBody>
          <a:bodyPr/>
          <a:lstStyle/>
          <a:p>
            <a:fld id="{A3CB9084-6B74-6A45-882B-B5B2A011EA8A}" type="slidenum">
              <a:rPr lang="en-US" smtClean="0"/>
              <a:t>‹#›</a:t>
            </a:fld>
            <a:endParaRPr lang="en-US"/>
          </a:p>
        </p:txBody>
      </p:sp>
    </p:spTree>
    <p:extLst>
      <p:ext uri="{BB962C8B-B14F-4D97-AF65-F5344CB8AC3E}">
        <p14:creationId xmlns:p14="http://schemas.microsoft.com/office/powerpoint/2010/main" val="4016680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5AF34A5-3253-B57C-785B-97D7DC6828CC}"/>
              </a:ext>
            </a:extLst>
          </p:cNvPr>
          <p:cNvSpPr txBox="1"/>
          <p:nvPr userDrawn="1"/>
        </p:nvSpPr>
        <p:spPr>
          <a:xfrm>
            <a:off x="10698480" y="14456212"/>
            <a:ext cx="21396960" cy="1354217"/>
          </a:xfrm>
          <a:prstGeom prst="rect">
            <a:avLst/>
          </a:prstGeom>
          <a:noFill/>
        </p:spPr>
        <p:txBody>
          <a:bodyPr wrap="square">
            <a:spAutoFit/>
          </a:bodyPr>
          <a:lstStyle/>
          <a:p>
            <a:endParaRPr lang="en-GB" dirty="0"/>
          </a:p>
        </p:txBody>
      </p:sp>
    </p:spTree>
    <p:extLst>
      <p:ext uri="{BB962C8B-B14F-4D97-AF65-F5344CB8AC3E}">
        <p14:creationId xmlns:p14="http://schemas.microsoft.com/office/powerpoint/2010/main" val="1668648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88170" rtl="0" eaLnBrk="1" latinLnBrk="0" hangingPunct="1">
        <a:spcBef>
          <a:spcPct val="0"/>
        </a:spcBef>
        <a:buNone/>
        <a:defRPr sz="20100" kern="1200">
          <a:solidFill>
            <a:schemeClr val="tx1"/>
          </a:solidFill>
          <a:latin typeface="+mj-lt"/>
          <a:ea typeface="+mj-ea"/>
          <a:cs typeface="+mj-cs"/>
        </a:defRPr>
      </a:lvl1pPr>
    </p:titleStyle>
    <p:bodyStyle>
      <a:lvl1pPr marL="1566127" indent="-1566127" algn="l" defTabSz="2088170" rtl="0" eaLnBrk="1" latinLnBrk="0" hangingPunct="1">
        <a:spcBef>
          <a:spcPct val="20000"/>
        </a:spcBef>
        <a:buFont typeface="Arial"/>
        <a:buChar char="•"/>
        <a:defRPr sz="14600" kern="1200">
          <a:solidFill>
            <a:schemeClr val="tx1"/>
          </a:solidFill>
          <a:latin typeface="+mn-lt"/>
          <a:ea typeface="+mn-ea"/>
          <a:cs typeface="+mn-cs"/>
        </a:defRPr>
      </a:lvl1pPr>
      <a:lvl2pPr marL="3393276" indent="-1305106" algn="l" defTabSz="2088170" rtl="0" eaLnBrk="1" latinLnBrk="0" hangingPunct="1">
        <a:spcBef>
          <a:spcPct val="20000"/>
        </a:spcBef>
        <a:buFont typeface="Arial"/>
        <a:buChar char="–"/>
        <a:defRPr sz="12800" kern="1200">
          <a:solidFill>
            <a:schemeClr val="tx1"/>
          </a:solidFill>
          <a:latin typeface="+mn-lt"/>
          <a:ea typeface="+mn-ea"/>
          <a:cs typeface="+mn-cs"/>
        </a:defRPr>
      </a:lvl2pPr>
      <a:lvl3pPr marL="5220424" indent="-1044085" algn="l" defTabSz="2088170" rtl="0" eaLnBrk="1" latinLnBrk="0" hangingPunct="1">
        <a:spcBef>
          <a:spcPct val="20000"/>
        </a:spcBef>
        <a:buFont typeface="Arial"/>
        <a:buChar char="•"/>
        <a:defRPr sz="11000" kern="1200">
          <a:solidFill>
            <a:schemeClr val="tx1"/>
          </a:solidFill>
          <a:latin typeface="+mn-lt"/>
          <a:ea typeface="+mn-ea"/>
          <a:cs typeface="+mn-cs"/>
        </a:defRPr>
      </a:lvl3pPr>
      <a:lvl4pPr marL="7308593" indent="-1044085" algn="l" defTabSz="2088170" rtl="0" eaLnBrk="1" latinLnBrk="0" hangingPunct="1">
        <a:spcBef>
          <a:spcPct val="20000"/>
        </a:spcBef>
        <a:buFont typeface="Arial"/>
        <a:buChar char="–"/>
        <a:defRPr sz="9100" kern="1200">
          <a:solidFill>
            <a:schemeClr val="tx1"/>
          </a:solidFill>
          <a:latin typeface="+mn-lt"/>
          <a:ea typeface="+mn-ea"/>
          <a:cs typeface="+mn-cs"/>
        </a:defRPr>
      </a:lvl4pPr>
      <a:lvl5pPr marL="9396763" indent="-1044085" algn="l" defTabSz="2088170" rtl="0" eaLnBrk="1" latinLnBrk="0" hangingPunct="1">
        <a:spcBef>
          <a:spcPct val="20000"/>
        </a:spcBef>
        <a:buFont typeface="Arial"/>
        <a:buChar char="»"/>
        <a:defRPr sz="9100" kern="1200">
          <a:solidFill>
            <a:schemeClr val="tx1"/>
          </a:solidFill>
          <a:latin typeface="+mn-lt"/>
          <a:ea typeface="+mn-ea"/>
          <a:cs typeface="+mn-cs"/>
        </a:defRPr>
      </a:lvl5pPr>
      <a:lvl6pPr marL="11484933" indent="-1044085" algn="l" defTabSz="2088170" rtl="0" eaLnBrk="1" latinLnBrk="0" hangingPunct="1">
        <a:spcBef>
          <a:spcPct val="20000"/>
        </a:spcBef>
        <a:buFont typeface="Arial"/>
        <a:buChar char="•"/>
        <a:defRPr sz="9100" kern="1200">
          <a:solidFill>
            <a:schemeClr val="tx1"/>
          </a:solidFill>
          <a:latin typeface="+mn-lt"/>
          <a:ea typeface="+mn-ea"/>
          <a:cs typeface="+mn-cs"/>
        </a:defRPr>
      </a:lvl6pPr>
      <a:lvl7pPr marL="13573102" indent="-1044085" algn="l" defTabSz="2088170" rtl="0" eaLnBrk="1" latinLnBrk="0" hangingPunct="1">
        <a:spcBef>
          <a:spcPct val="20000"/>
        </a:spcBef>
        <a:buFont typeface="Arial"/>
        <a:buChar char="•"/>
        <a:defRPr sz="9100" kern="1200">
          <a:solidFill>
            <a:schemeClr val="tx1"/>
          </a:solidFill>
          <a:latin typeface="+mn-lt"/>
          <a:ea typeface="+mn-ea"/>
          <a:cs typeface="+mn-cs"/>
        </a:defRPr>
      </a:lvl7pPr>
      <a:lvl8pPr marL="15661272" indent="-1044085" algn="l" defTabSz="2088170" rtl="0" eaLnBrk="1" latinLnBrk="0" hangingPunct="1">
        <a:spcBef>
          <a:spcPct val="20000"/>
        </a:spcBef>
        <a:buFont typeface="Arial"/>
        <a:buChar char="•"/>
        <a:defRPr sz="9100" kern="1200">
          <a:solidFill>
            <a:schemeClr val="tx1"/>
          </a:solidFill>
          <a:latin typeface="+mn-lt"/>
          <a:ea typeface="+mn-ea"/>
          <a:cs typeface="+mn-cs"/>
        </a:defRPr>
      </a:lvl8pPr>
      <a:lvl9pPr marL="17749441" indent="-1044085" algn="l" defTabSz="2088170"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88170" rtl="0" eaLnBrk="1" latinLnBrk="0" hangingPunct="1">
        <a:defRPr sz="8200" kern="1200">
          <a:solidFill>
            <a:schemeClr val="tx1"/>
          </a:solidFill>
          <a:latin typeface="+mn-lt"/>
          <a:ea typeface="+mn-ea"/>
          <a:cs typeface="+mn-cs"/>
        </a:defRPr>
      </a:lvl1pPr>
      <a:lvl2pPr marL="2088170" algn="l" defTabSz="2088170" rtl="0" eaLnBrk="1" latinLnBrk="0" hangingPunct="1">
        <a:defRPr sz="8200" kern="1200">
          <a:solidFill>
            <a:schemeClr val="tx1"/>
          </a:solidFill>
          <a:latin typeface="+mn-lt"/>
          <a:ea typeface="+mn-ea"/>
          <a:cs typeface="+mn-cs"/>
        </a:defRPr>
      </a:lvl2pPr>
      <a:lvl3pPr marL="4176339" algn="l" defTabSz="2088170" rtl="0" eaLnBrk="1" latinLnBrk="0" hangingPunct="1">
        <a:defRPr sz="8200" kern="1200">
          <a:solidFill>
            <a:schemeClr val="tx1"/>
          </a:solidFill>
          <a:latin typeface="+mn-lt"/>
          <a:ea typeface="+mn-ea"/>
          <a:cs typeface="+mn-cs"/>
        </a:defRPr>
      </a:lvl3pPr>
      <a:lvl4pPr marL="6264509" algn="l" defTabSz="2088170" rtl="0" eaLnBrk="1" latinLnBrk="0" hangingPunct="1">
        <a:defRPr sz="8200" kern="1200">
          <a:solidFill>
            <a:schemeClr val="tx1"/>
          </a:solidFill>
          <a:latin typeface="+mn-lt"/>
          <a:ea typeface="+mn-ea"/>
          <a:cs typeface="+mn-cs"/>
        </a:defRPr>
      </a:lvl4pPr>
      <a:lvl5pPr marL="8352678" algn="l" defTabSz="2088170" rtl="0" eaLnBrk="1" latinLnBrk="0" hangingPunct="1">
        <a:defRPr sz="8200" kern="1200">
          <a:solidFill>
            <a:schemeClr val="tx1"/>
          </a:solidFill>
          <a:latin typeface="+mn-lt"/>
          <a:ea typeface="+mn-ea"/>
          <a:cs typeface="+mn-cs"/>
        </a:defRPr>
      </a:lvl5pPr>
      <a:lvl6pPr marL="10440848" algn="l" defTabSz="2088170" rtl="0" eaLnBrk="1" latinLnBrk="0" hangingPunct="1">
        <a:defRPr sz="8200" kern="1200">
          <a:solidFill>
            <a:schemeClr val="tx1"/>
          </a:solidFill>
          <a:latin typeface="+mn-lt"/>
          <a:ea typeface="+mn-ea"/>
          <a:cs typeface="+mn-cs"/>
        </a:defRPr>
      </a:lvl6pPr>
      <a:lvl7pPr marL="12529017" algn="l" defTabSz="2088170" rtl="0" eaLnBrk="1" latinLnBrk="0" hangingPunct="1">
        <a:defRPr sz="8200" kern="1200">
          <a:solidFill>
            <a:schemeClr val="tx1"/>
          </a:solidFill>
          <a:latin typeface="+mn-lt"/>
          <a:ea typeface="+mn-ea"/>
          <a:cs typeface="+mn-cs"/>
        </a:defRPr>
      </a:lvl7pPr>
      <a:lvl8pPr marL="14617187" algn="l" defTabSz="2088170" rtl="0" eaLnBrk="1" latinLnBrk="0" hangingPunct="1">
        <a:defRPr sz="8200" kern="1200">
          <a:solidFill>
            <a:schemeClr val="tx1"/>
          </a:solidFill>
          <a:latin typeface="+mn-lt"/>
          <a:ea typeface="+mn-ea"/>
          <a:cs typeface="+mn-cs"/>
        </a:defRPr>
      </a:lvl8pPr>
      <a:lvl9pPr marL="16705356" algn="l" defTabSz="2088170"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file:///C:\Campaign%20Photos\2024\202403\NASS\c11.jpg" TargetMode="External"/><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7"/>
          <p:cNvSpPr>
            <a:spLocks/>
          </p:cNvSpPr>
          <p:nvPr/>
        </p:nvSpPr>
        <p:spPr bwMode="auto">
          <a:xfrm>
            <a:off x="1518152" y="1141854"/>
            <a:ext cx="35099309" cy="2854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7857" tIns="17857" rIns="17857" bIns="17857" anchor="ctr"/>
          <a:lstStyle/>
          <a:p>
            <a:r>
              <a:rPr lang="en-GB" sz="6000" b="1" i="0" dirty="0">
                <a:solidFill>
                  <a:srgbClr val="FC5C3D"/>
                </a:solidFill>
                <a:effectLst/>
                <a:latin typeface="Verdana" panose="020B0604030504040204" pitchFamily="34" charset="0"/>
                <a:ea typeface="Verdana" panose="020B0604030504040204" pitchFamily="34" charset="0"/>
                <a:cs typeface="Times New Roman" panose="02020603050405020304" pitchFamily="18" charset="0"/>
              </a:rPr>
              <a:t>Increasing public awareness of axial </a:t>
            </a:r>
            <a:r>
              <a:rPr lang="en-GB" sz="6000" b="1" i="0" dirty="0" err="1">
                <a:solidFill>
                  <a:srgbClr val="FC5C3D"/>
                </a:solidFill>
                <a:effectLst/>
                <a:latin typeface="Verdana" panose="020B0604030504040204" pitchFamily="34" charset="0"/>
                <a:ea typeface="Verdana" panose="020B0604030504040204" pitchFamily="34" charset="0"/>
                <a:cs typeface="Times New Roman" panose="02020603050405020304" pitchFamily="18" charset="0"/>
              </a:rPr>
              <a:t>Spondyloarthritis</a:t>
            </a:r>
            <a:r>
              <a:rPr lang="en-GB" sz="6000" b="1" i="0" dirty="0">
                <a:solidFill>
                  <a:srgbClr val="FC5C3D"/>
                </a:solidFill>
                <a:effectLst/>
                <a:latin typeface="Verdana" panose="020B0604030504040204" pitchFamily="34" charset="0"/>
                <a:ea typeface="Verdana" panose="020B0604030504040204" pitchFamily="34" charset="0"/>
                <a:cs typeface="Times New Roman" panose="02020603050405020304" pitchFamily="18" charset="0"/>
              </a:rPr>
              <a:t> in Belfast through a multi-faceted public awareness campaign linked to transforming clinical services – </a:t>
            </a:r>
            <a:r>
              <a:rPr lang="en-GB" sz="6000" b="1" i="1" dirty="0">
                <a:solidFill>
                  <a:srgbClr val="FC5C3D"/>
                </a:solidFill>
                <a:effectLst/>
                <a:latin typeface="Verdana" panose="020B0604030504040204" pitchFamily="34" charset="0"/>
                <a:ea typeface="Verdana" panose="020B0604030504040204" pitchFamily="34" charset="0"/>
                <a:cs typeface="Times New Roman" panose="02020603050405020304" pitchFamily="18" charset="0"/>
              </a:rPr>
              <a:t>As part of a place based integrated set of interventions</a:t>
            </a:r>
            <a:endParaRPr lang="en-GB" sz="6000" i="1" dirty="0">
              <a:solidFill>
                <a:srgbClr val="FC5C3D"/>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9" name="AutoShape 8">
            <a:extLst>
              <a:ext uri="{FF2B5EF4-FFF2-40B4-BE49-F238E27FC236}">
                <a16:creationId xmlns:a16="http://schemas.microsoft.com/office/drawing/2014/main" id="{078A3AC8-F5CC-4FFB-A818-4CB538A3E7AA}"/>
              </a:ext>
            </a:extLst>
          </p:cNvPr>
          <p:cNvSpPr>
            <a:spLocks/>
          </p:cNvSpPr>
          <p:nvPr/>
        </p:nvSpPr>
        <p:spPr bwMode="auto">
          <a:xfrm>
            <a:off x="29184189" y="5113044"/>
            <a:ext cx="12983619" cy="70998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solidFill>
              <a:srgbClr val="FC5C3D"/>
            </a:solid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72000" tIns="72000" rIns="72000" bIns="72000">
            <a:spAutoFit/>
          </a:bodyPr>
          <a:lstStyle/>
          <a:p>
            <a:pPr defTabSz="669712" fontAlgn="base" hangingPunct="0">
              <a:lnSpc>
                <a:spcPct val="107000"/>
              </a:lnSpc>
              <a:spcBef>
                <a:spcPct val="0"/>
              </a:spcBef>
              <a:defRPr/>
            </a:pPr>
            <a:r>
              <a:rPr lang="de-DE" sz="2800" b="1" dirty="0">
                <a:solidFill>
                  <a:srgbClr val="000000"/>
                </a:solidFill>
                <a:latin typeface="Verdana"/>
                <a:ea typeface="Calibri" panose="020F0502020204030204" pitchFamily="34" charset="0"/>
                <a:cs typeface="Verdana"/>
                <a:sym typeface="Gill Sans" charset="0"/>
              </a:rPr>
              <a:t>CONCLUSION</a:t>
            </a:r>
          </a:p>
          <a:p>
            <a:pPr defTabSz="669712" fontAlgn="base" hangingPunct="0">
              <a:lnSpc>
                <a:spcPct val="107000"/>
              </a:lnSpc>
              <a:spcBef>
                <a:spcPct val="0"/>
              </a:spcBef>
              <a:defRPr/>
            </a:pPr>
            <a:endParaRPr lang="de-DE" sz="2800" b="1" dirty="0">
              <a:solidFill>
                <a:srgbClr val="000000"/>
              </a:solidFill>
              <a:latin typeface="Verdana" panose="020B0604030504040204" pitchFamily="34" charset="0"/>
              <a:ea typeface="Verdana" panose="020B0604030504040204" pitchFamily="34" charset="0"/>
              <a:cs typeface="Verdana"/>
              <a:sym typeface="Gill Sans" charset="0"/>
            </a:endParaRPr>
          </a:p>
          <a:p>
            <a:r>
              <a:rPr lang="en-GB" sz="2800" kern="0" dirty="0">
                <a:effectLst/>
                <a:latin typeface="Verdana" panose="020B0604030504040204" pitchFamily="34" charset="0"/>
                <a:ea typeface="Verdana" panose="020B0604030504040204" pitchFamily="34" charset="0"/>
                <a:cs typeface="Times New Roman" panose="02020603050405020304" pitchFamily="18" charset="0"/>
              </a:rPr>
              <a:t>It was estimated that of these about 285 people (73%) met the threshold for being referred to rheumatology and we now track these referrals through clinic to understand the outcome and ultimately how many of these have been diagnosed with axial </a:t>
            </a:r>
            <a:r>
              <a:rPr lang="en-GB" sz="2800" kern="0" dirty="0" err="1">
                <a:effectLst/>
                <a:latin typeface="Verdana" panose="020B0604030504040204" pitchFamily="34" charset="0"/>
                <a:ea typeface="Verdana" panose="020B0604030504040204" pitchFamily="34" charset="0"/>
                <a:cs typeface="Times New Roman" panose="02020603050405020304" pitchFamily="18" charset="0"/>
              </a:rPr>
              <a:t>SpA</a:t>
            </a:r>
            <a:r>
              <a:rPr lang="en-GB" sz="2800" kern="0" dirty="0">
                <a:effectLst/>
                <a:latin typeface="Verdana" panose="020B0604030504040204" pitchFamily="34" charset="0"/>
                <a:ea typeface="Verdana" panose="020B0604030504040204" pitchFamily="34" charset="0"/>
                <a:cs typeface="Times New Roman" panose="02020603050405020304" pitchFamily="18" charset="0"/>
              </a:rPr>
              <a:t>.</a:t>
            </a:r>
          </a:p>
          <a:p>
            <a:endParaRPr lang="en-GB" sz="2800" kern="0" dirty="0">
              <a:latin typeface="Verdana" panose="020B0604030504040204" pitchFamily="34" charset="0"/>
              <a:ea typeface="Verdana" panose="020B0604030504040204" pitchFamily="34" charset="0"/>
              <a:cs typeface="Times New Roman" panose="02020603050405020304" pitchFamily="18" charset="0"/>
            </a:endParaRPr>
          </a:p>
          <a:p>
            <a:r>
              <a:rPr lang="en-GB" sz="2800" b="1" kern="100" dirty="0">
                <a:solidFill>
                  <a:srgbClr val="0D0D0D"/>
                </a:solidFill>
                <a:effectLst/>
                <a:highlight>
                  <a:srgbClr val="FFFFFF"/>
                </a:highlight>
                <a:latin typeface="Verdana" panose="020B0604030504040204" pitchFamily="34" charset="0"/>
                <a:ea typeface="Verdana" panose="020B0604030504040204" pitchFamily="34" charset="0"/>
                <a:cs typeface="Times New Roman" panose="02020603050405020304" pitchFamily="18" charset="0"/>
              </a:rPr>
              <a:t>Our findings demonstrate the efficacy of engaging individuals with longstanding low back pain through innovative, visually compelling marketing materials infused with public health messaging. Moreover, early clinical data suggests that heightened public awareness can be achieved without overwhelming the healthcare system, while expediting patients' journeys towards diagnosis. By continuing to monitor referrals and diagnoses, we aim to assess the long-term impact of our campaign on addressing delays in axial </a:t>
            </a:r>
            <a:r>
              <a:rPr lang="en-GB" sz="2800" b="1" kern="100" dirty="0" err="1">
                <a:solidFill>
                  <a:srgbClr val="0D0D0D"/>
                </a:solidFill>
                <a:effectLst/>
                <a:highlight>
                  <a:srgbClr val="FFFFFF"/>
                </a:highlight>
                <a:latin typeface="Verdana" panose="020B0604030504040204" pitchFamily="34" charset="0"/>
                <a:ea typeface="Verdana" panose="020B0604030504040204" pitchFamily="34" charset="0"/>
                <a:cs typeface="Times New Roman" panose="02020603050405020304" pitchFamily="18" charset="0"/>
              </a:rPr>
              <a:t>SpA</a:t>
            </a:r>
            <a:r>
              <a:rPr lang="en-GB" sz="2800" b="1" kern="100" dirty="0">
                <a:solidFill>
                  <a:srgbClr val="0D0D0D"/>
                </a:solidFill>
                <a:effectLst/>
                <a:highlight>
                  <a:srgbClr val="FFFFFF"/>
                </a:highlight>
                <a:latin typeface="Verdana" panose="020B0604030504040204" pitchFamily="34" charset="0"/>
                <a:ea typeface="Verdana" panose="020B0604030504040204" pitchFamily="34" charset="0"/>
                <a:cs typeface="Times New Roman" panose="02020603050405020304" pitchFamily="18" charset="0"/>
              </a:rPr>
              <a:t> diagnosis.</a:t>
            </a:r>
            <a:r>
              <a:rPr lang="en-GB" sz="2800" b="1" kern="0" dirty="0">
                <a:effectLst/>
                <a:latin typeface="Verdana" panose="020B0604030504040204" pitchFamily="34" charset="0"/>
                <a:ea typeface="Verdana" panose="020B0604030504040204" pitchFamily="34" charset="0"/>
                <a:cs typeface="Times New Roman" panose="02020603050405020304" pitchFamily="18" charset="0"/>
              </a:rPr>
              <a:t> </a:t>
            </a:r>
            <a:endParaRPr lang="en-GB" sz="2800" b="1" kern="100" dirty="0">
              <a:effectLst/>
              <a:latin typeface="Verdana" panose="020B0604030504040204" pitchFamily="34" charset="0"/>
              <a:ea typeface="Verdana" panose="020B0604030504040204" pitchFamily="34" charset="0"/>
              <a:cs typeface="Times New Roman" panose="02020603050405020304" pitchFamily="18" charset="0"/>
            </a:endParaRPr>
          </a:p>
        </p:txBody>
      </p:sp>
      <p:cxnSp>
        <p:nvCxnSpPr>
          <p:cNvPr id="64" name="Straight Connector 63"/>
          <p:cNvCxnSpPr/>
          <p:nvPr/>
        </p:nvCxnSpPr>
        <p:spPr>
          <a:xfrm>
            <a:off x="12516805" y="12505178"/>
            <a:ext cx="28763906" cy="43943"/>
          </a:xfrm>
          <a:prstGeom prst="line">
            <a:avLst/>
          </a:prstGeom>
          <a:ln>
            <a:solidFill>
              <a:srgbClr val="002F6C"/>
            </a:solidFill>
          </a:ln>
        </p:spPr>
        <p:style>
          <a:lnRef idx="1">
            <a:schemeClr val="dk1"/>
          </a:lnRef>
          <a:fillRef idx="0">
            <a:schemeClr val="dk1"/>
          </a:fillRef>
          <a:effectRef idx="0">
            <a:schemeClr val="dk1"/>
          </a:effectRef>
          <a:fontRef idx="minor">
            <a:schemeClr val="tx1"/>
          </a:fontRef>
        </p:style>
      </p:cxnSp>
      <p:sp>
        <p:nvSpPr>
          <p:cNvPr id="66" name="Rectangle 65"/>
          <p:cNvSpPr/>
          <p:nvPr/>
        </p:nvSpPr>
        <p:spPr>
          <a:xfrm>
            <a:off x="1518152" y="26735197"/>
            <a:ext cx="7803842" cy="2311292"/>
          </a:xfrm>
          <a:prstGeom prst="rect">
            <a:avLst/>
          </a:prstGeom>
          <a:noFill/>
          <a:ln>
            <a:solidFill>
              <a:srgbClr val="002F6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AutoShape 8">
            <a:extLst>
              <a:ext uri="{FF2B5EF4-FFF2-40B4-BE49-F238E27FC236}">
                <a16:creationId xmlns:a16="http://schemas.microsoft.com/office/drawing/2014/main" id="{078A3AC8-F5CC-4FFB-A818-4CB538A3E7AA}"/>
              </a:ext>
            </a:extLst>
          </p:cNvPr>
          <p:cNvSpPr>
            <a:spLocks/>
          </p:cNvSpPr>
          <p:nvPr/>
        </p:nvSpPr>
        <p:spPr bwMode="auto">
          <a:xfrm>
            <a:off x="12140926" y="4754860"/>
            <a:ext cx="16532045" cy="74580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solidFill>
              <a:srgbClr val="FC5C3D"/>
            </a:solid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72000" tIns="72000" rIns="72000" bIns="72000">
            <a:spAutoFit/>
          </a:bodyPr>
          <a:lstStyle/>
          <a:p>
            <a:pPr algn="just" defTabSz="669712" fontAlgn="base" hangingPunct="0">
              <a:lnSpc>
                <a:spcPct val="107000"/>
              </a:lnSpc>
              <a:spcBef>
                <a:spcPct val="0"/>
              </a:spcBef>
              <a:defRPr/>
            </a:pPr>
            <a:r>
              <a:rPr lang="de-DE" sz="2800" b="1" dirty="0">
                <a:solidFill>
                  <a:srgbClr val="000000"/>
                </a:solidFill>
                <a:latin typeface="Verdana"/>
                <a:ea typeface="Calibri" panose="020F0502020204030204" pitchFamily="34" charset="0"/>
                <a:cs typeface="Verdana"/>
                <a:sym typeface="Gill Sans" charset="0"/>
              </a:rPr>
              <a:t>RESULTS</a:t>
            </a:r>
          </a:p>
          <a:p>
            <a:pPr algn="just" defTabSz="669712" fontAlgn="base" hangingPunct="0">
              <a:lnSpc>
                <a:spcPct val="107000"/>
              </a:lnSpc>
              <a:spcBef>
                <a:spcPct val="0"/>
              </a:spcBef>
              <a:defRPr/>
            </a:pPr>
            <a:endParaRPr lang="de-DE" sz="2800" b="1" dirty="0">
              <a:solidFill>
                <a:srgbClr val="000000"/>
              </a:solidFill>
              <a:latin typeface="Verdana"/>
              <a:ea typeface="Calibri" panose="020F0502020204030204" pitchFamily="34" charset="0"/>
              <a:cs typeface="Verdana"/>
              <a:sym typeface="Gill Sans" charset="0"/>
            </a:endParaRPr>
          </a:p>
          <a:p>
            <a:r>
              <a:rPr lang="en-GB" sz="2800" kern="100" dirty="0">
                <a:solidFill>
                  <a:srgbClr val="0D0D0D"/>
                </a:solidFill>
                <a:effectLst/>
                <a:highlight>
                  <a:srgbClr val="FFFFFF"/>
                </a:highlight>
                <a:latin typeface="Verdana" panose="020B0604030504040204" pitchFamily="34" charset="0"/>
                <a:ea typeface="Verdana" panose="020B0604030504040204" pitchFamily="34" charset="0"/>
                <a:cs typeface="Times New Roman" panose="02020603050405020304" pitchFamily="18" charset="0"/>
              </a:rPr>
              <a:t>Our campaign resonated strongly with individuals experiencing low back pain, prompting them to take action by utilising the NASS symptom checker. Over the six-week period, our social media outreach amassed an impressive 995,399 impressions and reached 831,390 individuals. Out-of-home advertising achieved an 81% reach among 18–40-year-olds in Belfast, engaging over 88,000 individuals. Additionally, radio partnership adverts reached more than 565,000 adults across Northern Ireland. (See figure 2 below)</a:t>
            </a:r>
            <a:endParaRPr lang="en-GB" sz="2800" kern="100" dirty="0">
              <a:effectLst/>
              <a:latin typeface="Verdana" panose="020B0604030504040204" pitchFamily="34" charset="0"/>
              <a:ea typeface="Verdana" panose="020B0604030504040204" pitchFamily="34" charset="0"/>
              <a:cs typeface="Times New Roman" panose="02020603050405020304" pitchFamily="18" charset="0"/>
            </a:endParaRPr>
          </a:p>
          <a:p>
            <a:r>
              <a:rPr lang="en-GB" sz="2800" kern="100" dirty="0">
                <a:solidFill>
                  <a:srgbClr val="0D0D0D"/>
                </a:solidFill>
                <a:effectLst/>
                <a:highlight>
                  <a:srgbClr val="FFFFFF"/>
                </a:highlight>
                <a:latin typeface="Verdana" panose="020B0604030504040204" pitchFamily="34" charset="0"/>
                <a:ea typeface="Verdana" panose="020B0604030504040204" pitchFamily="34" charset="0"/>
                <a:cs typeface="Times New Roman" panose="02020603050405020304" pitchFamily="18" charset="0"/>
              </a:rPr>
              <a:t> </a:t>
            </a:r>
            <a:endParaRPr lang="en-GB" sz="2800" kern="100" dirty="0">
              <a:effectLst/>
              <a:latin typeface="Verdana" panose="020B0604030504040204" pitchFamily="34" charset="0"/>
              <a:ea typeface="Verdana" panose="020B0604030504040204" pitchFamily="34" charset="0"/>
              <a:cs typeface="Times New Roman" panose="02020603050405020304" pitchFamily="18" charset="0"/>
            </a:endParaRPr>
          </a:p>
          <a:p>
            <a:r>
              <a:rPr lang="en-GB" sz="2800" kern="100" dirty="0">
                <a:solidFill>
                  <a:srgbClr val="0D0D0D"/>
                </a:solidFill>
                <a:effectLst/>
                <a:highlight>
                  <a:srgbClr val="FFFFFF"/>
                </a:highlight>
                <a:latin typeface="Verdana" panose="020B0604030504040204" pitchFamily="34" charset="0"/>
                <a:ea typeface="Verdana" panose="020B0604030504040204" pitchFamily="34" charset="0"/>
                <a:cs typeface="Times New Roman" panose="02020603050405020304" pitchFamily="18" charset="0"/>
              </a:rPr>
              <a:t>This extensive reach translated into robust engagement metrics:</a:t>
            </a:r>
            <a:endParaRPr lang="en-GB" sz="2800" kern="100" dirty="0">
              <a:effectLst/>
              <a:latin typeface="Verdana" panose="020B0604030504040204" pitchFamily="34" charset="0"/>
              <a:ea typeface="Verdana" panose="020B0604030504040204" pitchFamily="34" charset="0"/>
              <a:cs typeface="Times New Roman" panose="02020603050405020304" pitchFamily="18" charset="0"/>
            </a:endParaRPr>
          </a:p>
          <a:p>
            <a:r>
              <a:rPr lang="en-GB" sz="2800" kern="100" dirty="0">
                <a:solidFill>
                  <a:srgbClr val="0D0D0D"/>
                </a:solidFill>
                <a:effectLst/>
                <a:highlight>
                  <a:srgbClr val="FFFFFF"/>
                </a:highlight>
                <a:latin typeface="Verdana" panose="020B0604030504040204" pitchFamily="34" charset="0"/>
                <a:ea typeface="Verdana" panose="020B0604030504040204" pitchFamily="34" charset="0"/>
                <a:cs typeface="Times New Roman" panose="02020603050405020304" pitchFamily="18" charset="0"/>
              </a:rPr>
              <a:t> </a:t>
            </a:r>
            <a:endParaRPr lang="en-GB" sz="2800" kern="1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2800" kern="0" dirty="0">
                <a:solidFill>
                  <a:srgbClr val="0D0D0D"/>
                </a:solidFill>
                <a:effectLst/>
                <a:highlight>
                  <a:srgbClr val="FFFFFF"/>
                </a:highlight>
                <a:latin typeface="Verdana" panose="020B0604030504040204" pitchFamily="34" charset="0"/>
                <a:ea typeface="Verdana" panose="020B0604030504040204" pitchFamily="34" charset="0"/>
                <a:cs typeface="Times New Roman" panose="02020603050405020304" pitchFamily="18" charset="0"/>
              </a:rPr>
              <a:t>Social media ads garnered 16,799 clicks and 227,158 engagements.</a:t>
            </a:r>
            <a:endParaRPr lang="en-GB" sz="2800" kern="100" dirty="0">
              <a:solidFill>
                <a:srgbClr val="0D0D0D"/>
              </a:solidFill>
              <a:effectLst/>
              <a:highlight>
                <a:srgbClr val="FFFFFF"/>
              </a:highlight>
              <a:latin typeface="Verdana" panose="020B0604030504040204" pitchFamily="34" charset="0"/>
              <a:ea typeface="Verdana" panose="020B060403050404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2800" kern="0" dirty="0">
                <a:solidFill>
                  <a:srgbClr val="0D0D0D"/>
                </a:solidFill>
                <a:effectLst/>
                <a:highlight>
                  <a:srgbClr val="FFFFFF"/>
                </a:highlight>
                <a:latin typeface="Verdana" panose="020B0604030504040204" pitchFamily="34" charset="0"/>
                <a:ea typeface="Verdana" panose="020B0604030504040204" pitchFamily="34" charset="0"/>
                <a:cs typeface="Times New Roman" panose="02020603050405020304" pitchFamily="18" charset="0"/>
              </a:rPr>
              <a:t>Radio advertising led to 2,390 readership engagements on Cool FM.</a:t>
            </a:r>
            <a:endParaRPr lang="en-GB" sz="2800" kern="100" dirty="0">
              <a:solidFill>
                <a:srgbClr val="0D0D0D"/>
              </a:solidFill>
              <a:effectLst/>
              <a:highlight>
                <a:srgbClr val="FFFFFF"/>
              </a:highlight>
              <a:latin typeface="Verdana" panose="020B0604030504040204" pitchFamily="34" charset="0"/>
              <a:ea typeface="Verdana" panose="020B060403050404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2800" kern="0" dirty="0">
                <a:solidFill>
                  <a:srgbClr val="0D0D0D"/>
                </a:solidFill>
                <a:effectLst/>
                <a:highlight>
                  <a:srgbClr val="FFFFFF"/>
                </a:highlight>
                <a:latin typeface="Verdana" panose="020B0604030504040204" pitchFamily="34" charset="0"/>
                <a:ea typeface="Verdana" panose="020B0604030504040204" pitchFamily="34" charset="0"/>
                <a:cs typeface="Times New Roman" panose="02020603050405020304" pitchFamily="18" charset="0"/>
              </a:rPr>
              <a:t>The Act on Axial </a:t>
            </a:r>
            <a:r>
              <a:rPr lang="en-GB" sz="2800" kern="0" dirty="0" err="1">
                <a:solidFill>
                  <a:srgbClr val="0D0D0D"/>
                </a:solidFill>
                <a:effectLst/>
                <a:highlight>
                  <a:srgbClr val="FFFFFF"/>
                </a:highlight>
                <a:latin typeface="Verdana" panose="020B0604030504040204" pitchFamily="34" charset="0"/>
                <a:ea typeface="Verdana" panose="020B0604030504040204" pitchFamily="34" charset="0"/>
                <a:cs typeface="Times New Roman" panose="02020603050405020304" pitchFamily="18" charset="0"/>
              </a:rPr>
              <a:t>SpA</a:t>
            </a:r>
            <a:r>
              <a:rPr lang="en-GB" sz="2800" kern="0" dirty="0">
                <a:solidFill>
                  <a:srgbClr val="0D0D0D"/>
                </a:solidFill>
                <a:effectLst/>
                <a:highlight>
                  <a:srgbClr val="FFFFFF"/>
                </a:highlight>
                <a:latin typeface="Verdana" panose="020B0604030504040204" pitchFamily="34" charset="0"/>
                <a:ea typeface="Verdana" panose="020B0604030504040204" pitchFamily="34" charset="0"/>
                <a:cs typeface="Times New Roman" panose="02020603050405020304" pitchFamily="18" charset="0"/>
              </a:rPr>
              <a:t> website witnessed a surge in traffic, with 2,976 users from Belfast visiting during the campaign, compared to 285 in the entirety of 2023.</a:t>
            </a:r>
            <a:endParaRPr lang="en-GB" sz="2800" kern="100" dirty="0">
              <a:solidFill>
                <a:srgbClr val="0D0D0D"/>
              </a:solidFill>
              <a:effectLst/>
              <a:highlight>
                <a:srgbClr val="FFFFFF"/>
              </a:highlight>
              <a:latin typeface="Verdana" panose="020B0604030504040204" pitchFamily="34" charset="0"/>
              <a:ea typeface="Verdana" panose="020B060403050404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2800" kern="0" dirty="0">
                <a:solidFill>
                  <a:srgbClr val="0D0D0D"/>
                </a:solidFill>
                <a:effectLst/>
                <a:highlight>
                  <a:srgbClr val="FFFFFF"/>
                </a:highlight>
                <a:latin typeface="Verdana" panose="020B0604030504040204" pitchFamily="34" charset="0"/>
                <a:ea typeface="Verdana" panose="020B0604030504040204" pitchFamily="34" charset="0"/>
                <a:cs typeface="Times New Roman" panose="02020603050405020304" pitchFamily="18" charset="0"/>
              </a:rPr>
              <a:t>Remarkably, the NASS symptom checker experienced a staggering 4,389% increase in average daily completions during the campaign. </a:t>
            </a:r>
            <a:r>
              <a:rPr lang="en-GB" sz="2800" kern="0" dirty="0">
                <a:solidFill>
                  <a:srgbClr val="000000"/>
                </a:solidFill>
                <a:effectLst/>
                <a:highlight>
                  <a:srgbClr val="FFFFFF"/>
                </a:highlight>
                <a:latin typeface="Verdana" panose="020B0604030504040204" pitchFamily="34" charset="0"/>
                <a:ea typeface="Verdana" panose="020B0604030504040204" pitchFamily="34" charset="0"/>
                <a:cs typeface="Times New Roman" panose="02020603050405020304" pitchFamily="18" charset="0"/>
              </a:rPr>
              <a:t>(See figure 1 below)</a:t>
            </a:r>
            <a:r>
              <a:rPr lang="en-US" sz="2800" dirty="0">
                <a:solidFill>
                  <a:prstClr val="black"/>
                </a:solidFill>
                <a:latin typeface="Verdana" panose="020B0604030504040204" pitchFamily="34" charset="0"/>
                <a:ea typeface="Verdana" panose="020B0604030504040204" pitchFamily="34" charset="0"/>
                <a:cs typeface="Verdana"/>
              </a:rPr>
              <a:t> </a:t>
            </a:r>
            <a:r>
              <a:rPr lang="en-GB" sz="2800" dirty="0">
                <a:solidFill>
                  <a:prstClr val="black"/>
                </a:solidFill>
                <a:latin typeface="Verdana" panose="020B0604030504040204" pitchFamily="34" charset="0"/>
                <a:ea typeface="Verdana" panose="020B0604030504040204" pitchFamily="34" charset="0"/>
                <a:cs typeface="Verdana"/>
              </a:rPr>
              <a:t> </a:t>
            </a:r>
            <a:endParaRPr lang="de-DE" sz="2800" b="1" dirty="0">
              <a:solidFill>
                <a:srgbClr val="000000"/>
              </a:solidFill>
              <a:latin typeface="Verdana" panose="020B0604030504040204" pitchFamily="34" charset="0"/>
              <a:ea typeface="Verdana" panose="020B0604030504040204" pitchFamily="34" charset="0"/>
              <a:cs typeface="Verdana"/>
              <a:sym typeface="Gill Sans" charset="0"/>
            </a:endParaRPr>
          </a:p>
        </p:txBody>
      </p:sp>
      <p:sp>
        <p:nvSpPr>
          <p:cNvPr id="71" name="AutoShape 8">
            <a:extLst>
              <a:ext uri="{FF2B5EF4-FFF2-40B4-BE49-F238E27FC236}">
                <a16:creationId xmlns:a16="http://schemas.microsoft.com/office/drawing/2014/main" id="{078A3AC8-F5CC-4FFB-A818-4CB538A3E7AA}"/>
              </a:ext>
            </a:extLst>
          </p:cNvPr>
          <p:cNvSpPr>
            <a:spLocks/>
          </p:cNvSpPr>
          <p:nvPr/>
        </p:nvSpPr>
        <p:spPr bwMode="auto">
          <a:xfrm>
            <a:off x="1504178" y="4225828"/>
            <a:ext cx="9925822" cy="182443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669712" fontAlgn="base" hangingPunct="0">
              <a:spcBef>
                <a:spcPct val="0"/>
              </a:spcBef>
              <a:spcAft>
                <a:spcPct val="0"/>
              </a:spcAft>
              <a:defRPr/>
            </a:pPr>
            <a:r>
              <a:rPr lang="en-GB" sz="2800" b="1" dirty="0">
                <a:solidFill>
                  <a:srgbClr val="000000"/>
                </a:solidFill>
                <a:latin typeface="Verdana"/>
                <a:ea typeface="ＭＳ Ｐゴシック"/>
                <a:cs typeface="Verdana"/>
                <a:sym typeface="Gill Sans" charset="0"/>
              </a:rPr>
              <a:t>BACKGROUND</a:t>
            </a:r>
          </a:p>
          <a:p>
            <a:pPr defTabSz="669712" fontAlgn="base" hangingPunct="0">
              <a:spcBef>
                <a:spcPct val="0"/>
              </a:spcBef>
              <a:spcAft>
                <a:spcPct val="0"/>
              </a:spcAft>
              <a:defRPr/>
            </a:pPr>
            <a:endParaRPr lang="en-GB" sz="2800" b="1" dirty="0">
              <a:solidFill>
                <a:srgbClr val="000000"/>
              </a:solidFill>
              <a:latin typeface="Verdana"/>
              <a:ea typeface="ＭＳ Ｐゴシック"/>
              <a:cs typeface="Verdana"/>
              <a:sym typeface="Gill Sans" charset="0"/>
            </a:endParaRPr>
          </a:p>
          <a:p>
            <a:r>
              <a:rPr lang="en-GB" sz="2800" dirty="0">
                <a:solidFill>
                  <a:srgbClr val="0D0D0D"/>
                </a:solidFill>
                <a:effectLst/>
                <a:highlight>
                  <a:srgbClr val="FFFFFF"/>
                </a:highlight>
                <a:latin typeface="Verdana" panose="020B0604030504040204" pitchFamily="34" charset="0"/>
                <a:ea typeface="Verdana" panose="020B0604030504040204" pitchFamily="34" charset="0"/>
                <a:cs typeface="Times New Roman" panose="02020603050405020304" pitchFamily="18" charset="0"/>
              </a:rPr>
              <a:t>The </a:t>
            </a:r>
            <a:r>
              <a:rPr lang="en-GB" sz="2800" i="1" dirty="0">
                <a:solidFill>
                  <a:srgbClr val="0D0D0D"/>
                </a:solidFill>
                <a:effectLst/>
                <a:highlight>
                  <a:srgbClr val="FFFFFF"/>
                </a:highlight>
                <a:latin typeface="Verdana" panose="020B0604030504040204" pitchFamily="34" charset="0"/>
                <a:ea typeface="Verdana" panose="020B0604030504040204" pitchFamily="34" charset="0"/>
                <a:cs typeface="Times New Roman" panose="02020603050405020304" pitchFamily="18" charset="0"/>
              </a:rPr>
              <a:t>Act on Axial </a:t>
            </a:r>
            <a:r>
              <a:rPr lang="en-GB" sz="2800" i="1" dirty="0" err="1">
                <a:solidFill>
                  <a:srgbClr val="0D0D0D"/>
                </a:solidFill>
                <a:effectLst/>
                <a:highlight>
                  <a:srgbClr val="FFFFFF"/>
                </a:highlight>
                <a:latin typeface="Verdana" panose="020B0604030504040204" pitchFamily="34" charset="0"/>
                <a:ea typeface="Verdana" panose="020B0604030504040204" pitchFamily="34" charset="0"/>
                <a:cs typeface="Times New Roman" panose="02020603050405020304" pitchFamily="18" charset="0"/>
              </a:rPr>
              <a:t>SpA</a:t>
            </a:r>
            <a:r>
              <a:rPr lang="en-GB" sz="2800" dirty="0">
                <a:solidFill>
                  <a:srgbClr val="0D0D0D"/>
                </a:solidFill>
                <a:effectLst/>
                <a:highlight>
                  <a:srgbClr val="FFFFFF"/>
                </a:highlight>
                <a:latin typeface="Verdana" panose="020B0604030504040204" pitchFamily="34" charset="0"/>
                <a:ea typeface="Verdana" panose="020B0604030504040204" pitchFamily="34" charset="0"/>
                <a:cs typeface="Times New Roman" panose="02020603050405020304" pitchFamily="18" charset="0"/>
              </a:rPr>
              <a:t> campaign is dedicated to minimising the lengthy 8.5-year delay in diagnosing axial </a:t>
            </a:r>
            <a:r>
              <a:rPr lang="en-GB" sz="2800" dirty="0" err="1">
                <a:solidFill>
                  <a:srgbClr val="0D0D0D"/>
                </a:solidFill>
                <a:effectLst/>
                <a:highlight>
                  <a:srgbClr val="FFFFFF"/>
                </a:highlight>
                <a:latin typeface="Verdana" panose="020B0604030504040204" pitchFamily="34" charset="0"/>
                <a:ea typeface="Verdana" panose="020B0604030504040204" pitchFamily="34" charset="0"/>
                <a:cs typeface="Times New Roman" panose="02020603050405020304" pitchFamily="18" charset="0"/>
              </a:rPr>
              <a:t>spondyloarthritis</a:t>
            </a:r>
            <a:r>
              <a:rPr lang="en-GB" sz="2800" dirty="0">
                <a:solidFill>
                  <a:srgbClr val="0D0D0D"/>
                </a:solidFill>
                <a:effectLst/>
                <a:highlight>
                  <a:srgbClr val="FFFFFF"/>
                </a:highlight>
                <a:latin typeface="Verdana" panose="020B0604030504040204" pitchFamily="34" charset="0"/>
                <a:ea typeface="Verdana" panose="020B0604030504040204" pitchFamily="34" charset="0"/>
                <a:cs typeface="Times New Roman" panose="02020603050405020304" pitchFamily="18" charset="0"/>
              </a:rPr>
              <a:t> (axial </a:t>
            </a:r>
            <a:r>
              <a:rPr lang="en-GB" sz="2800" dirty="0" err="1">
                <a:solidFill>
                  <a:srgbClr val="0D0D0D"/>
                </a:solidFill>
                <a:effectLst/>
                <a:highlight>
                  <a:srgbClr val="FFFFFF"/>
                </a:highlight>
                <a:latin typeface="Verdana" panose="020B0604030504040204" pitchFamily="34" charset="0"/>
                <a:ea typeface="Verdana" panose="020B0604030504040204" pitchFamily="34" charset="0"/>
                <a:cs typeface="Times New Roman" panose="02020603050405020304" pitchFamily="18" charset="0"/>
              </a:rPr>
              <a:t>SpA</a:t>
            </a:r>
            <a:r>
              <a:rPr lang="en-GB" sz="2800" dirty="0">
                <a:solidFill>
                  <a:srgbClr val="0D0D0D"/>
                </a:solidFill>
                <a:effectLst/>
                <a:highlight>
                  <a:srgbClr val="FFFFFF"/>
                </a:highlight>
                <a:latin typeface="Verdana" panose="020B0604030504040204" pitchFamily="34" charset="0"/>
                <a:ea typeface="Verdana" panose="020B0604030504040204" pitchFamily="34" charset="0"/>
                <a:cs typeface="Times New Roman" panose="02020603050405020304" pitchFamily="18" charset="0"/>
              </a:rPr>
              <a:t>) by implementing a pioneering Gold Standard diagnosis time of just one year. Collaborating with the Belfast Health &amp; Social Care Trust, our initiative aims to streamline the patient journey from symptom onset to diagnosis through a comprehensive, integrated intervention package. By enhancing awareness </a:t>
            </a:r>
            <a:r>
              <a:rPr lang="en-GB" sz="2800">
                <a:solidFill>
                  <a:srgbClr val="0D0D0D"/>
                </a:solidFill>
                <a:effectLst/>
                <a:highlight>
                  <a:srgbClr val="FFFFFF"/>
                </a:highlight>
                <a:latin typeface="Verdana" panose="020B0604030504040204" pitchFamily="34" charset="0"/>
                <a:ea typeface="Verdana" panose="020B0604030504040204" pitchFamily="34" charset="0"/>
                <a:cs typeface="Times New Roman" panose="02020603050405020304" pitchFamily="18" charset="0"/>
              </a:rPr>
              <a:t>of axial </a:t>
            </a:r>
            <a:r>
              <a:rPr lang="en-GB" sz="2800" dirty="0" err="1">
                <a:solidFill>
                  <a:srgbClr val="0D0D0D"/>
                </a:solidFill>
                <a:effectLst/>
                <a:highlight>
                  <a:srgbClr val="FFFFFF"/>
                </a:highlight>
                <a:latin typeface="Verdana" panose="020B0604030504040204" pitchFamily="34" charset="0"/>
                <a:ea typeface="Verdana" panose="020B0604030504040204" pitchFamily="34" charset="0"/>
                <a:cs typeface="Times New Roman" panose="02020603050405020304" pitchFamily="18" charset="0"/>
              </a:rPr>
              <a:t>SpA</a:t>
            </a:r>
            <a:r>
              <a:rPr lang="en-GB" sz="2800" dirty="0">
                <a:solidFill>
                  <a:srgbClr val="0D0D0D"/>
                </a:solidFill>
                <a:effectLst/>
                <a:highlight>
                  <a:srgbClr val="FFFFFF"/>
                </a:highlight>
                <a:latin typeface="Verdana" panose="020B0604030504040204" pitchFamily="34" charset="0"/>
                <a:ea typeface="Verdana" panose="020B0604030504040204" pitchFamily="34" charset="0"/>
                <a:cs typeface="Times New Roman" panose="02020603050405020304" pitchFamily="18" charset="0"/>
              </a:rPr>
              <a:t> and optimising diagnostic procedures alongside specialist care pathways, our pilot project endeavours to abbreviate the time to diagnosis, thereby serving as a blueprint for broader implementation across healthcare systems.</a:t>
            </a:r>
            <a:endParaRPr lang="en-GB" sz="2800" dirty="0">
              <a:effectLst/>
              <a:latin typeface="Verdana" panose="020B0604030504040204" pitchFamily="34" charset="0"/>
              <a:ea typeface="Verdana" panose="020B0604030504040204" pitchFamily="34" charset="0"/>
              <a:cs typeface="Times New Roman" panose="02020603050405020304" pitchFamily="18" charset="0"/>
            </a:endParaRPr>
          </a:p>
          <a:p>
            <a:pPr algn="just" defTabSz="669712" fontAlgn="base" hangingPunct="0">
              <a:spcBef>
                <a:spcPct val="0"/>
              </a:spcBef>
              <a:spcAft>
                <a:spcPts val="1066"/>
              </a:spcAft>
              <a:defRPr/>
            </a:pPr>
            <a:endParaRPr lang="de-DE" sz="2800" dirty="0">
              <a:solidFill>
                <a:srgbClr val="000000"/>
              </a:solidFill>
              <a:latin typeface="Verdana"/>
              <a:ea typeface="Calibri" panose="020F0502020204030204" pitchFamily="34" charset="0"/>
              <a:cs typeface="Verdana"/>
              <a:sym typeface="Gill Sans" charset="0"/>
            </a:endParaRPr>
          </a:p>
          <a:p>
            <a:pPr algn="just" defTabSz="669712" fontAlgn="base" hangingPunct="0">
              <a:lnSpc>
                <a:spcPct val="110000"/>
              </a:lnSpc>
              <a:spcBef>
                <a:spcPct val="0"/>
              </a:spcBef>
              <a:spcAft>
                <a:spcPct val="0"/>
              </a:spcAft>
              <a:defRPr/>
            </a:pPr>
            <a:r>
              <a:rPr lang="en-GB" sz="2800" b="1" dirty="0">
                <a:solidFill>
                  <a:srgbClr val="000000"/>
                </a:solidFill>
                <a:latin typeface="Verdana"/>
                <a:ea typeface="Calibri" panose="020F0502020204030204" pitchFamily="34" charset="0"/>
                <a:cs typeface="Verdana"/>
                <a:sym typeface="Gill Sans" charset="0"/>
              </a:rPr>
              <a:t>OBJECTIVES</a:t>
            </a:r>
          </a:p>
          <a:p>
            <a:pPr algn="just" defTabSz="669712" fontAlgn="base" hangingPunct="0">
              <a:lnSpc>
                <a:spcPct val="110000"/>
              </a:lnSpc>
              <a:spcBef>
                <a:spcPct val="0"/>
              </a:spcBef>
              <a:spcAft>
                <a:spcPct val="0"/>
              </a:spcAft>
              <a:defRPr/>
            </a:pPr>
            <a:endParaRPr lang="en-GB" sz="2800" b="1" dirty="0">
              <a:solidFill>
                <a:srgbClr val="000000"/>
              </a:solidFill>
              <a:latin typeface="Verdana"/>
              <a:ea typeface="ＭＳ Ｐゴシック"/>
              <a:cs typeface="Verdana"/>
              <a:sym typeface="Gill Sans" charset="0"/>
            </a:endParaRPr>
          </a:p>
          <a:p>
            <a:pPr marL="514350" lvl="0" indent="-514350">
              <a:buFont typeface="+mj-lt"/>
              <a:buAutoNum type="arabicPeriod"/>
            </a:pPr>
            <a:r>
              <a:rPr lang="en-US" sz="2800" dirty="0">
                <a:solidFill>
                  <a:prstClr val="black"/>
                </a:solidFill>
                <a:latin typeface="Verdana"/>
                <a:cs typeface="Verdana"/>
              </a:rPr>
              <a:t>To increase awareness of axial </a:t>
            </a:r>
            <a:r>
              <a:rPr lang="en-US" sz="2800" dirty="0" err="1">
                <a:solidFill>
                  <a:prstClr val="black"/>
                </a:solidFill>
                <a:latin typeface="Verdana"/>
                <a:cs typeface="Verdana"/>
              </a:rPr>
              <a:t>SpA</a:t>
            </a:r>
            <a:r>
              <a:rPr lang="en-US" sz="2800" dirty="0">
                <a:solidFill>
                  <a:prstClr val="black"/>
                </a:solidFill>
                <a:latin typeface="Verdana"/>
                <a:cs typeface="Verdana"/>
              </a:rPr>
              <a:t> across Belfast</a:t>
            </a:r>
          </a:p>
          <a:p>
            <a:pPr marL="514350" lvl="0" indent="-514350">
              <a:buFont typeface="+mj-lt"/>
              <a:buAutoNum type="arabicPeriod"/>
            </a:pPr>
            <a:r>
              <a:rPr lang="en-US" sz="2800" dirty="0">
                <a:solidFill>
                  <a:prstClr val="black"/>
                </a:solidFill>
                <a:latin typeface="Verdana"/>
                <a:cs typeface="Verdana"/>
              </a:rPr>
              <a:t>To </a:t>
            </a:r>
            <a:r>
              <a:rPr lang="en-US" sz="2800" dirty="0" err="1">
                <a:solidFill>
                  <a:prstClr val="black"/>
                </a:solidFill>
                <a:latin typeface="Verdana"/>
                <a:cs typeface="Verdana"/>
              </a:rPr>
              <a:t>utilise</a:t>
            </a:r>
            <a:r>
              <a:rPr lang="en-US" sz="2800" dirty="0">
                <a:solidFill>
                  <a:prstClr val="black"/>
                </a:solidFill>
                <a:latin typeface="Verdana"/>
                <a:cs typeface="Verdana"/>
              </a:rPr>
              <a:t> public awareness materials to reach and engage people in Belfast living with low back pain</a:t>
            </a:r>
          </a:p>
          <a:p>
            <a:pPr marL="514350" lvl="0" indent="-514350">
              <a:buFont typeface="+mj-lt"/>
              <a:buAutoNum type="arabicPeriod"/>
            </a:pPr>
            <a:r>
              <a:rPr lang="en-US" sz="2800" dirty="0">
                <a:solidFill>
                  <a:prstClr val="black"/>
                </a:solidFill>
                <a:latin typeface="Verdana"/>
                <a:cs typeface="Verdana"/>
              </a:rPr>
              <a:t>To drive people living in Belfast with chronic low back pain to take the NASS symptom checker</a:t>
            </a:r>
          </a:p>
          <a:p>
            <a:pPr marL="514350" lvl="0" indent="-514350">
              <a:buFont typeface="+mj-lt"/>
              <a:buAutoNum type="arabicPeriod"/>
            </a:pPr>
            <a:r>
              <a:rPr lang="en-US" sz="2800" dirty="0">
                <a:solidFill>
                  <a:prstClr val="black"/>
                </a:solidFill>
                <a:latin typeface="Verdana"/>
                <a:cs typeface="Verdana"/>
              </a:rPr>
              <a:t>To help patients understand their back pain could be axial </a:t>
            </a:r>
            <a:r>
              <a:rPr lang="en-US" sz="2800" dirty="0" err="1">
                <a:solidFill>
                  <a:prstClr val="black"/>
                </a:solidFill>
                <a:latin typeface="Verdana"/>
                <a:cs typeface="Verdana"/>
              </a:rPr>
              <a:t>SpA</a:t>
            </a:r>
            <a:r>
              <a:rPr lang="en-US" sz="2800" dirty="0">
                <a:solidFill>
                  <a:prstClr val="black"/>
                </a:solidFill>
                <a:latin typeface="Verdana"/>
                <a:cs typeface="Verdana"/>
              </a:rPr>
              <a:t> and seek help from primary care</a:t>
            </a:r>
          </a:p>
          <a:p>
            <a:pPr marL="514350" lvl="0" indent="-514350">
              <a:buFont typeface="+mj-lt"/>
              <a:buAutoNum type="arabicPeriod"/>
            </a:pPr>
            <a:r>
              <a:rPr lang="en-US" sz="2800" dirty="0">
                <a:solidFill>
                  <a:prstClr val="black"/>
                </a:solidFill>
                <a:latin typeface="Verdana"/>
                <a:cs typeface="Verdana"/>
              </a:rPr>
              <a:t>To help patients start their journey to diagnosis and move through the pathway swiftly</a:t>
            </a:r>
          </a:p>
          <a:p>
            <a:pPr lvl="0"/>
            <a:endParaRPr lang="en-US" sz="2800" dirty="0">
              <a:solidFill>
                <a:prstClr val="black"/>
              </a:solidFill>
              <a:latin typeface="Verdana"/>
              <a:cs typeface="Verdana"/>
            </a:endParaRPr>
          </a:p>
          <a:p>
            <a:pPr lvl="0"/>
            <a:endParaRPr lang="de-DE" sz="2800" b="1" dirty="0">
              <a:solidFill>
                <a:srgbClr val="000000"/>
              </a:solidFill>
              <a:latin typeface="Verdana"/>
              <a:ea typeface="Calibri" panose="020F0502020204030204" pitchFamily="34" charset="0"/>
              <a:cs typeface="Verdana"/>
              <a:sym typeface="Gill Sans" charset="0"/>
            </a:endParaRPr>
          </a:p>
          <a:p>
            <a:pPr marL="124843" indent="-124843" algn="just" defTabSz="669712" fontAlgn="base" hangingPunct="0">
              <a:lnSpc>
                <a:spcPct val="107000"/>
              </a:lnSpc>
              <a:spcBef>
                <a:spcPct val="0"/>
              </a:spcBef>
              <a:defRPr/>
            </a:pPr>
            <a:r>
              <a:rPr lang="de-DE" sz="2800" b="1" dirty="0">
                <a:solidFill>
                  <a:srgbClr val="000000"/>
                </a:solidFill>
                <a:latin typeface="Verdana"/>
                <a:ea typeface="Calibri" panose="020F0502020204030204" pitchFamily="34" charset="0"/>
                <a:cs typeface="Verdana"/>
                <a:sym typeface="Gill Sans" charset="0"/>
              </a:rPr>
              <a:t>METHODS</a:t>
            </a:r>
          </a:p>
          <a:p>
            <a:pPr marL="124843" indent="-124843" algn="just" defTabSz="669712" fontAlgn="base" hangingPunct="0">
              <a:lnSpc>
                <a:spcPct val="107000"/>
              </a:lnSpc>
              <a:spcBef>
                <a:spcPct val="0"/>
              </a:spcBef>
              <a:defRPr/>
            </a:pPr>
            <a:endParaRPr lang="de-DE" sz="2800" b="1" dirty="0">
              <a:solidFill>
                <a:srgbClr val="000000"/>
              </a:solidFill>
              <a:latin typeface="Verdana"/>
              <a:ea typeface="Calibri" panose="020F0502020204030204" pitchFamily="34" charset="0"/>
              <a:cs typeface="Verdana"/>
              <a:sym typeface="Gill Sans" charset="0"/>
            </a:endParaRPr>
          </a:p>
          <a:p>
            <a:pPr>
              <a:tabLst>
                <a:tab pos="914400" algn="l"/>
              </a:tabLst>
            </a:pPr>
            <a:r>
              <a:rPr lang="en-GB" sz="2800" kern="100" dirty="0">
                <a:solidFill>
                  <a:srgbClr val="0D0D0D"/>
                </a:solidFill>
                <a:effectLst/>
                <a:highlight>
                  <a:srgbClr val="FFFFFF"/>
                </a:highlight>
                <a:latin typeface="Verdana" panose="020B0604030504040204" pitchFamily="34" charset="0"/>
                <a:ea typeface="Verdana" panose="020B0604030504040204" pitchFamily="34" charset="0"/>
                <a:cs typeface="Times New Roman" panose="02020603050405020304" pitchFamily="18" charset="0"/>
              </a:rPr>
              <a:t>In partnership with a specialist Belfast-based creative agency, we devised a geo-targeted, multi-channel media campaign to bolster public awareness. Our strategy encompassed out-of-home advertising, radio promotions, and targeted social media adverts. The campaign featured 85 out-of-home advertising panels across 85 locations, radio slots on Cool FM, and geographically tailored social media adverts on Facebook and Instagram. Spanning six weeks during January and February 2024, we meticulously tracked the campaign's performance through standard social media and digital analytics platforms.</a:t>
            </a:r>
            <a:r>
              <a:rPr lang="en-GB" sz="2800" kern="0" dirty="0">
                <a:effectLst/>
                <a:latin typeface="Verdana" panose="020B0604030504040204" pitchFamily="34" charset="0"/>
                <a:ea typeface="Verdana" panose="020B0604030504040204" pitchFamily="34" charset="0"/>
                <a:cs typeface="Times New Roman" panose="02020603050405020304" pitchFamily="18" charset="0"/>
              </a:rPr>
              <a:t> </a:t>
            </a:r>
            <a:endParaRPr lang="en-GB" sz="2800" kern="100" dirty="0">
              <a:effectLst/>
              <a:latin typeface="Verdana" panose="020B0604030504040204" pitchFamily="34" charset="0"/>
              <a:ea typeface="Verdana" panose="020B0604030504040204" pitchFamily="34" charset="0"/>
              <a:cs typeface="Times New Roman" panose="02020603050405020304" pitchFamily="18" charset="0"/>
            </a:endParaRPr>
          </a:p>
          <a:p>
            <a:pPr algn="just" defTabSz="669712" fontAlgn="base" hangingPunct="0">
              <a:lnSpc>
                <a:spcPct val="107000"/>
              </a:lnSpc>
              <a:spcBef>
                <a:spcPct val="0"/>
              </a:spcBef>
              <a:defRPr/>
            </a:pPr>
            <a:endParaRPr lang="de-DE" sz="2800" b="1" dirty="0">
              <a:solidFill>
                <a:srgbClr val="000000"/>
              </a:solidFill>
              <a:latin typeface="Verdana"/>
              <a:ea typeface="Calibri" panose="020F0502020204030204" pitchFamily="34" charset="0"/>
              <a:cs typeface="Verdana"/>
              <a:sym typeface="Gill Sans" charset="0"/>
            </a:endParaRPr>
          </a:p>
          <a:p>
            <a:pPr algn="just" defTabSz="669712" fontAlgn="base" hangingPunct="0">
              <a:lnSpc>
                <a:spcPct val="107000"/>
              </a:lnSpc>
              <a:spcBef>
                <a:spcPct val="0"/>
              </a:spcBef>
              <a:defRPr/>
            </a:pPr>
            <a:r>
              <a:rPr lang="en-US" sz="2800" dirty="0">
                <a:solidFill>
                  <a:prstClr val="black"/>
                </a:solidFill>
                <a:latin typeface="Verdana"/>
                <a:cs typeface="Verdana"/>
              </a:rPr>
              <a:t>.</a:t>
            </a:r>
          </a:p>
        </p:txBody>
      </p:sp>
      <p:pic>
        <p:nvPicPr>
          <p:cNvPr id="2" name="Picture 1" descr="Graphical user interface, text&#10;&#10;Description automatically generated">
            <a:extLst>
              <a:ext uri="{FF2B5EF4-FFF2-40B4-BE49-F238E27FC236}">
                <a16:creationId xmlns:a16="http://schemas.microsoft.com/office/drawing/2014/main" id="{BF3B5871-0890-2AA0-A519-0938BB5B7499}"/>
              </a:ext>
            </a:extLst>
          </p:cNvPr>
          <p:cNvPicPr>
            <a:picLocks noChangeAspect="1"/>
          </p:cNvPicPr>
          <p:nvPr/>
        </p:nvPicPr>
        <p:blipFill rotWithShape="1">
          <a:blip r:embed="rId2">
            <a:extLst>
              <a:ext uri="{28A0092B-C50C-407E-A947-70E740481C1C}">
                <a14:useLocalDpi xmlns:a14="http://schemas.microsoft.com/office/drawing/2010/main" val="0"/>
              </a:ext>
            </a:extLst>
          </a:blip>
          <a:srcRect l="27490"/>
          <a:stretch/>
        </p:blipFill>
        <p:spPr>
          <a:xfrm>
            <a:off x="14103536" y="26446089"/>
            <a:ext cx="5277026" cy="3265186"/>
          </a:xfrm>
          <a:prstGeom prst="rect">
            <a:avLst/>
          </a:prstGeom>
        </p:spPr>
      </p:pic>
      <p:pic>
        <p:nvPicPr>
          <p:cNvPr id="3" name="Picture 2" descr="Text&#10;&#10;Description automatically generated">
            <a:extLst>
              <a:ext uri="{FF2B5EF4-FFF2-40B4-BE49-F238E27FC236}">
                <a16:creationId xmlns:a16="http://schemas.microsoft.com/office/drawing/2014/main" id="{052F0C82-0F26-D5AC-1F96-B0D0D9819B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89816" y="27204098"/>
            <a:ext cx="6444308" cy="1749169"/>
          </a:xfrm>
          <a:prstGeom prst="rect">
            <a:avLst/>
          </a:prstGeom>
        </p:spPr>
      </p:pic>
      <p:pic>
        <p:nvPicPr>
          <p:cNvPr id="5" name="Picture 4" descr="Text&#10;&#10;Description automatically generated">
            <a:extLst>
              <a:ext uri="{FF2B5EF4-FFF2-40B4-BE49-F238E27FC236}">
                <a16:creationId xmlns:a16="http://schemas.microsoft.com/office/drawing/2014/main" id="{2F423C2A-AD77-5DF7-D3FC-7392F12BAF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06697" y="27353232"/>
            <a:ext cx="7710764" cy="1450901"/>
          </a:xfrm>
          <a:prstGeom prst="rect">
            <a:avLst/>
          </a:prstGeom>
        </p:spPr>
      </p:pic>
      <p:sp>
        <p:nvSpPr>
          <p:cNvPr id="6" name="TextBox 5">
            <a:extLst>
              <a:ext uri="{FF2B5EF4-FFF2-40B4-BE49-F238E27FC236}">
                <a16:creationId xmlns:a16="http://schemas.microsoft.com/office/drawing/2014/main" id="{F80965A7-BF16-84AB-4027-F9C0DDC43207}"/>
              </a:ext>
            </a:extLst>
          </p:cNvPr>
          <p:cNvSpPr txBox="1"/>
          <p:nvPr/>
        </p:nvSpPr>
        <p:spPr>
          <a:xfrm>
            <a:off x="25566339" y="27066862"/>
            <a:ext cx="4554065" cy="1203337"/>
          </a:xfrm>
          <a:prstGeom prst="rect">
            <a:avLst/>
          </a:prstGeom>
          <a:noFill/>
        </p:spPr>
        <p:txBody>
          <a:bodyPr wrap="none" lIns="0" tIns="0" rIns="0" bIns="0" rtlCol="0" anchor="t" anchorCtr="0">
            <a:noAutofit/>
          </a:bodyPr>
          <a:lstStyle/>
          <a:p>
            <a:pPr algn="l"/>
            <a:r>
              <a:rPr lang="en-GB" sz="4000" i="0" dirty="0">
                <a:solidFill>
                  <a:srgbClr val="FC5C3D"/>
                </a:solidFill>
                <a:latin typeface="Verdana" panose="020B0604030504040204" pitchFamily="34" charset="0"/>
                <a:ea typeface="Verdana" panose="020B0604030504040204" pitchFamily="34" charset="0"/>
              </a:rPr>
              <a:t>Campaign </a:t>
            </a:r>
          </a:p>
          <a:p>
            <a:pPr algn="l"/>
            <a:r>
              <a:rPr lang="en-GB" sz="4000" i="0" dirty="0">
                <a:solidFill>
                  <a:srgbClr val="FC5C3D"/>
                </a:solidFill>
                <a:latin typeface="Verdana" panose="020B0604030504040204" pitchFamily="34" charset="0"/>
                <a:ea typeface="Verdana" panose="020B0604030504040204" pitchFamily="34" charset="0"/>
              </a:rPr>
              <a:t>Fully</a:t>
            </a:r>
            <a:r>
              <a:rPr lang="en-GB" sz="4000" dirty="0">
                <a:solidFill>
                  <a:srgbClr val="FC5C3D"/>
                </a:solidFill>
                <a:latin typeface="Verdana" panose="020B0604030504040204" pitchFamily="34" charset="0"/>
                <a:ea typeface="Verdana" panose="020B0604030504040204" pitchFamily="34" charset="0"/>
              </a:rPr>
              <a:t> </a:t>
            </a:r>
            <a:r>
              <a:rPr lang="en-GB" sz="4000" i="0" dirty="0">
                <a:solidFill>
                  <a:srgbClr val="FC5C3D"/>
                </a:solidFill>
                <a:latin typeface="Verdana" panose="020B0604030504040204" pitchFamily="34" charset="0"/>
                <a:ea typeface="Verdana" panose="020B0604030504040204" pitchFamily="34" charset="0"/>
              </a:rPr>
              <a:t>funded </a:t>
            </a:r>
          </a:p>
          <a:p>
            <a:pPr algn="l"/>
            <a:r>
              <a:rPr lang="en-GB" sz="4000" i="0" dirty="0">
                <a:solidFill>
                  <a:srgbClr val="FC5C3D"/>
                </a:solidFill>
                <a:latin typeface="Verdana" panose="020B0604030504040204" pitchFamily="34" charset="0"/>
                <a:ea typeface="Verdana" panose="020B0604030504040204" pitchFamily="34" charset="0"/>
              </a:rPr>
              <a:t>by UCB</a:t>
            </a:r>
          </a:p>
        </p:txBody>
      </p:sp>
      <p:sp>
        <p:nvSpPr>
          <p:cNvPr id="8" name="TextBox 7">
            <a:extLst>
              <a:ext uri="{FF2B5EF4-FFF2-40B4-BE49-F238E27FC236}">
                <a16:creationId xmlns:a16="http://schemas.microsoft.com/office/drawing/2014/main" id="{5E9ADA7B-3C2B-476E-093A-A67A357F472D}"/>
              </a:ext>
            </a:extLst>
          </p:cNvPr>
          <p:cNvSpPr txBox="1"/>
          <p:nvPr/>
        </p:nvSpPr>
        <p:spPr>
          <a:xfrm>
            <a:off x="10439328" y="27477014"/>
            <a:ext cx="4154954" cy="1327119"/>
          </a:xfrm>
          <a:prstGeom prst="rect">
            <a:avLst/>
          </a:prstGeom>
          <a:noFill/>
        </p:spPr>
        <p:txBody>
          <a:bodyPr wrap="none" lIns="0" tIns="0" rIns="0" bIns="0" rtlCol="0" anchor="t" anchorCtr="0">
            <a:noAutofit/>
          </a:bodyPr>
          <a:lstStyle/>
          <a:p>
            <a:pPr algn="l"/>
            <a:r>
              <a:rPr lang="en-GB" sz="4000" i="0" dirty="0">
                <a:solidFill>
                  <a:srgbClr val="FC5C3D"/>
                </a:solidFill>
                <a:latin typeface="Verdana" panose="020B0604030504040204" pitchFamily="34" charset="0"/>
                <a:ea typeface="Verdana" panose="020B0604030504040204" pitchFamily="34" charset="0"/>
              </a:rPr>
              <a:t>In partnership </a:t>
            </a:r>
          </a:p>
          <a:p>
            <a:pPr algn="l"/>
            <a:r>
              <a:rPr lang="en-GB" sz="4000" i="0" dirty="0">
                <a:solidFill>
                  <a:srgbClr val="FC5C3D"/>
                </a:solidFill>
                <a:latin typeface="Verdana" panose="020B0604030504040204" pitchFamily="34" charset="0"/>
                <a:ea typeface="Verdana" panose="020B0604030504040204" pitchFamily="34" charset="0"/>
              </a:rPr>
              <a:t>with</a:t>
            </a:r>
          </a:p>
        </p:txBody>
      </p:sp>
      <p:pic>
        <p:nvPicPr>
          <p:cNvPr id="31" name="Picture 30" descr="A close up of a sign&#10;&#10;Description automatically generated">
            <a:extLst>
              <a:ext uri="{FF2B5EF4-FFF2-40B4-BE49-F238E27FC236}">
                <a16:creationId xmlns:a16="http://schemas.microsoft.com/office/drawing/2014/main" id="{ED9E698B-28BF-32B7-D8B4-BA79D81E20A1}"/>
              </a:ext>
            </a:extLst>
          </p:cNvPr>
          <p:cNvPicPr>
            <a:picLocks noChangeAspect="1"/>
          </p:cNvPicPr>
          <p:nvPr/>
        </p:nvPicPr>
        <p:blipFill>
          <a:blip r:embed="rId5"/>
          <a:stretch>
            <a:fillRect/>
          </a:stretch>
        </p:blipFill>
        <p:spPr>
          <a:xfrm>
            <a:off x="36126715" y="26482967"/>
            <a:ext cx="6422006" cy="3191430"/>
          </a:xfrm>
          <a:prstGeom prst="rect">
            <a:avLst/>
          </a:prstGeom>
        </p:spPr>
      </p:pic>
      <p:pic>
        <p:nvPicPr>
          <p:cNvPr id="73" name="Picture 72">
            <a:extLst>
              <a:ext uri="{FF2B5EF4-FFF2-40B4-BE49-F238E27FC236}">
                <a16:creationId xmlns:a16="http://schemas.microsoft.com/office/drawing/2014/main" id="{9DD9789F-2326-D5CF-6839-F508FA505098}"/>
              </a:ext>
            </a:extLst>
          </p:cNvPr>
          <p:cNvPicPr>
            <a:picLocks noChangeAspect="1"/>
          </p:cNvPicPr>
          <p:nvPr/>
        </p:nvPicPr>
        <p:blipFill rotWithShape="1">
          <a:blip r:embed="rId6"/>
          <a:srcRect l="13475" b="11331"/>
          <a:stretch/>
        </p:blipFill>
        <p:spPr>
          <a:xfrm>
            <a:off x="38246808" y="424289"/>
            <a:ext cx="4564892" cy="5244367"/>
          </a:xfrm>
          <a:prstGeom prst="rect">
            <a:avLst/>
          </a:prstGeom>
        </p:spPr>
      </p:pic>
      <p:pic>
        <p:nvPicPr>
          <p:cNvPr id="67" name="Picture 66" descr="A black text on a white background&#10;&#10;Description automatically generated">
            <a:extLst>
              <a:ext uri="{FF2B5EF4-FFF2-40B4-BE49-F238E27FC236}">
                <a16:creationId xmlns:a16="http://schemas.microsoft.com/office/drawing/2014/main" id="{E476EECF-C6DA-64BC-2FA2-115339C62666}"/>
              </a:ext>
            </a:extLst>
          </p:cNvPr>
          <p:cNvPicPr>
            <a:picLocks noChangeAspect="1"/>
          </p:cNvPicPr>
          <p:nvPr/>
        </p:nvPicPr>
        <p:blipFill>
          <a:blip r:embed="rId7"/>
          <a:stretch>
            <a:fillRect/>
          </a:stretch>
        </p:blipFill>
        <p:spPr>
          <a:xfrm>
            <a:off x="1518152" y="26734402"/>
            <a:ext cx="7803842" cy="2558373"/>
          </a:xfrm>
          <a:prstGeom prst="rect">
            <a:avLst/>
          </a:prstGeom>
        </p:spPr>
      </p:pic>
      <p:pic>
        <p:nvPicPr>
          <p:cNvPr id="68" name="Picture 67">
            <a:extLst>
              <a:ext uri="{FF2B5EF4-FFF2-40B4-BE49-F238E27FC236}">
                <a16:creationId xmlns:a16="http://schemas.microsoft.com/office/drawing/2014/main" id="{2E056E2B-5671-1719-4A4D-FB431F730C11}"/>
              </a:ext>
            </a:extLst>
          </p:cNvPr>
          <p:cNvPicPr>
            <a:picLocks noChangeAspect="1"/>
          </p:cNvPicPr>
          <p:nvPr/>
        </p:nvPicPr>
        <p:blipFill>
          <a:blip r:embed="rId8"/>
          <a:stretch>
            <a:fillRect/>
          </a:stretch>
        </p:blipFill>
        <p:spPr>
          <a:xfrm>
            <a:off x="1504178" y="23247676"/>
            <a:ext cx="3759393" cy="2324219"/>
          </a:xfrm>
          <a:prstGeom prst="rect">
            <a:avLst/>
          </a:prstGeom>
        </p:spPr>
      </p:pic>
      <p:pic>
        <p:nvPicPr>
          <p:cNvPr id="69" name="Picture 68">
            <a:extLst>
              <a:ext uri="{FF2B5EF4-FFF2-40B4-BE49-F238E27FC236}">
                <a16:creationId xmlns:a16="http://schemas.microsoft.com/office/drawing/2014/main" id="{F84797AA-4E33-496E-3B11-F749AE19A5B6}"/>
              </a:ext>
            </a:extLst>
          </p:cNvPr>
          <p:cNvPicPr>
            <a:picLocks noChangeAspect="1"/>
          </p:cNvPicPr>
          <p:nvPr/>
        </p:nvPicPr>
        <p:blipFill>
          <a:blip r:embed="rId9"/>
          <a:stretch>
            <a:fillRect/>
          </a:stretch>
        </p:blipFill>
        <p:spPr>
          <a:xfrm>
            <a:off x="5451849" y="23326110"/>
            <a:ext cx="3234951" cy="2830581"/>
          </a:xfrm>
          <a:prstGeom prst="rect">
            <a:avLst/>
          </a:prstGeom>
        </p:spPr>
      </p:pic>
      <p:pic>
        <p:nvPicPr>
          <p:cNvPr id="72" name="Picture 71">
            <a:extLst>
              <a:ext uri="{FF2B5EF4-FFF2-40B4-BE49-F238E27FC236}">
                <a16:creationId xmlns:a16="http://schemas.microsoft.com/office/drawing/2014/main" id="{7ADE02EE-C09A-6EB2-9AAF-1A36CDDD8300}"/>
              </a:ext>
            </a:extLst>
          </p:cNvPr>
          <p:cNvPicPr>
            <a:picLocks/>
          </p:cNvPicPr>
          <p:nvPr/>
        </p:nvPicPr>
        <p:blipFill rotWithShape="1">
          <a:blip r:embed="rId10" r:link="rId11">
            <a:extLst>
              <a:ext uri="{28A0092B-C50C-407E-A947-70E740481C1C}">
                <a14:useLocalDpi xmlns:a14="http://schemas.microsoft.com/office/drawing/2010/main" val="0"/>
              </a:ext>
            </a:extLst>
          </a:blip>
          <a:srcRect l="35293" r="25337"/>
          <a:stretch>
            <a:fillRect/>
          </a:stretch>
        </p:blipFill>
        <p:spPr>
          <a:xfrm>
            <a:off x="8875078" y="23294125"/>
            <a:ext cx="1894115" cy="2616334"/>
          </a:xfrm>
          <a:prstGeom prst="rect">
            <a:avLst/>
          </a:prstGeom>
          <a:ln w="12700" cap="flat" cmpd="sng" algn="ctr">
            <a:solidFill>
              <a:srgbClr val="000000"/>
            </a:solidFill>
            <a:prstDash val="solid"/>
            <a:round/>
            <a:headEnd type="none" w="med" len="med"/>
            <a:tailEnd type="none" w="med" len="med"/>
          </a:ln>
        </p:spPr>
      </p:pic>
      <p:pic>
        <p:nvPicPr>
          <p:cNvPr id="74" name="Picture 73">
            <a:extLst>
              <a:ext uri="{FF2B5EF4-FFF2-40B4-BE49-F238E27FC236}">
                <a16:creationId xmlns:a16="http://schemas.microsoft.com/office/drawing/2014/main" id="{D09614F8-360F-AAB1-2634-FF584E33D7CC}"/>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140926" y="12938068"/>
            <a:ext cx="18683859" cy="12224102"/>
          </a:xfrm>
          <a:prstGeom prst="rect">
            <a:avLst/>
          </a:prstGeom>
          <a:noFill/>
        </p:spPr>
      </p:pic>
      <p:sp>
        <p:nvSpPr>
          <p:cNvPr id="76" name="TextBox 75">
            <a:extLst>
              <a:ext uri="{FF2B5EF4-FFF2-40B4-BE49-F238E27FC236}">
                <a16:creationId xmlns:a16="http://schemas.microsoft.com/office/drawing/2014/main" id="{858F4DD7-963A-689A-AB50-90E32F43EDC7}"/>
              </a:ext>
            </a:extLst>
          </p:cNvPr>
          <p:cNvSpPr txBox="1"/>
          <p:nvPr/>
        </p:nvSpPr>
        <p:spPr>
          <a:xfrm>
            <a:off x="12140925" y="25498152"/>
            <a:ext cx="18683859" cy="954107"/>
          </a:xfrm>
          <a:prstGeom prst="rect">
            <a:avLst/>
          </a:prstGeom>
          <a:noFill/>
        </p:spPr>
        <p:txBody>
          <a:bodyPr wrap="square">
            <a:spAutoFit/>
          </a:bodyPr>
          <a:lstStyle/>
          <a:p>
            <a:pPr algn="ctr"/>
            <a:r>
              <a:rPr lang="en-GB" sz="2800" kern="0" dirty="0">
                <a:effectLst/>
                <a:latin typeface="Verdana" panose="020B0604030504040204" pitchFamily="34" charset="0"/>
                <a:ea typeface="Verdana" panose="020B0604030504040204" pitchFamily="34" charset="0"/>
                <a:cs typeface="Times New Roman" panose="02020603050405020304" pitchFamily="18" charset="0"/>
              </a:rPr>
              <a:t>Figure 1 – Number of people completing the NASS symptom checker in Belfast. (Source: Google Analytics)</a:t>
            </a:r>
            <a:endParaRPr lang="en-GB" sz="2800" kern="1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BBC20EDF-2B73-BAD5-FF99-6DB5853C45BF}"/>
              </a:ext>
            </a:extLst>
          </p:cNvPr>
          <p:cNvSpPr txBox="1"/>
          <p:nvPr/>
        </p:nvSpPr>
        <p:spPr>
          <a:xfrm>
            <a:off x="31710086" y="25586090"/>
            <a:ext cx="10838635" cy="954107"/>
          </a:xfrm>
          <a:prstGeom prst="rect">
            <a:avLst/>
          </a:prstGeom>
          <a:noFill/>
        </p:spPr>
        <p:txBody>
          <a:bodyPr wrap="square">
            <a:spAutoFit/>
          </a:bodyPr>
          <a:lstStyle/>
          <a:p>
            <a:pPr algn="ctr"/>
            <a:r>
              <a:rPr lang="en-GB" sz="2800" kern="0" dirty="0">
                <a:effectLst/>
                <a:latin typeface="Verdana" panose="020B0604030504040204" pitchFamily="34" charset="0"/>
                <a:ea typeface="Verdana" panose="020B0604030504040204" pitchFamily="34" charset="0"/>
                <a:cs typeface="Times New Roman" panose="02020603050405020304" pitchFamily="18" charset="0"/>
              </a:rPr>
              <a:t>Figure 2 – Campaign results infographic (Source: Google Analytics and Meta Analytics)</a:t>
            </a:r>
            <a:endParaRPr lang="en-GB" sz="2800" kern="1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79" name="Picture 78" descr="A puzzle pieces with numbers and text&#10;&#10;Description automatically generated">
            <a:extLst>
              <a:ext uri="{FF2B5EF4-FFF2-40B4-BE49-F238E27FC236}">
                <a16:creationId xmlns:a16="http://schemas.microsoft.com/office/drawing/2014/main" id="{B09054F0-9926-FD68-F421-88771563EB97}"/>
              </a:ext>
            </a:extLst>
          </p:cNvPr>
          <p:cNvPicPr>
            <a:picLocks noChangeAspect="1"/>
          </p:cNvPicPr>
          <p:nvPr/>
        </p:nvPicPr>
        <p:blipFill>
          <a:blip r:embed="rId13"/>
          <a:stretch>
            <a:fillRect/>
          </a:stretch>
        </p:blipFill>
        <p:spPr>
          <a:xfrm>
            <a:off x="34350645" y="12785341"/>
            <a:ext cx="5085124" cy="12712811"/>
          </a:xfrm>
          <a:prstGeom prst="rect">
            <a:avLst/>
          </a:prstGeom>
        </p:spPr>
      </p:pic>
      <p:sp>
        <p:nvSpPr>
          <p:cNvPr id="80" name="TextBox 79">
            <a:extLst>
              <a:ext uri="{FF2B5EF4-FFF2-40B4-BE49-F238E27FC236}">
                <a16:creationId xmlns:a16="http://schemas.microsoft.com/office/drawing/2014/main" id="{253B63D4-7FF1-CC63-2341-1392B20321D4}"/>
              </a:ext>
            </a:extLst>
          </p:cNvPr>
          <p:cNvSpPr txBox="1"/>
          <p:nvPr/>
        </p:nvSpPr>
        <p:spPr>
          <a:xfrm>
            <a:off x="23939482" y="3288192"/>
            <a:ext cx="12361844" cy="523220"/>
          </a:xfrm>
          <a:prstGeom prst="rect">
            <a:avLst/>
          </a:prstGeom>
          <a:noFill/>
        </p:spPr>
        <p:txBody>
          <a:bodyPr wrap="square">
            <a:spAutoFit/>
          </a:bodyPr>
          <a:lstStyle/>
          <a:p>
            <a:pPr algn="ctr"/>
            <a:r>
              <a:rPr lang="en-GB" sz="2800" kern="0" dirty="0">
                <a:effectLst/>
                <a:latin typeface="Verdana" panose="020B0604030504040204" pitchFamily="34" charset="0"/>
                <a:ea typeface="Verdana" panose="020B0604030504040204" pitchFamily="34" charset="0"/>
                <a:cs typeface="Times New Roman" panose="02020603050405020304" pitchFamily="18" charset="0"/>
              </a:rPr>
              <a:t>Joe Eddison, Niamh Kennedy, Dr Neil Heron, Dr Adrian Pendleton</a:t>
            </a:r>
            <a:endParaRPr lang="en-GB" sz="2800" kern="1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92813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C85347C8BDAAA4D9A24E43D5D16D7E7" ma:contentTypeVersion="21" ma:contentTypeDescription="Create a new document." ma:contentTypeScope="" ma:versionID="35835da273cd44256869725112b0c9b1">
  <xsd:schema xmlns:xsd="http://www.w3.org/2001/XMLSchema" xmlns:xs="http://www.w3.org/2001/XMLSchema" xmlns:p="http://schemas.microsoft.com/office/2006/metadata/properties" xmlns:ns2="78d81d28-16f2-4b68-a26f-ae05642c550a" xmlns:ns3="1ecd67d1-4421-4312-a239-648a1382d5e1" targetNamespace="http://schemas.microsoft.com/office/2006/metadata/properties" ma:root="true" ma:fieldsID="7d8931aba69154248222fa69eb54d17f" ns2:_="" ns3:_="">
    <xsd:import namespace="78d81d28-16f2-4b68-a26f-ae05642c550a"/>
    <xsd:import namespace="1ecd67d1-4421-4312-a239-648a1382d5e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d81d28-16f2-4b68-a26f-ae05642c550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7f3673b-ab65-4529-a3dc-6f4b75539d3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_Flow_SignoffStatus" ma:index="26"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cd67d1-4421-4312-a239-648a1382d5e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3480af1-b683-452b-8328-9a8682cb8735}" ma:internalName="TaxCatchAll" ma:showField="CatchAllData" ma:web="1ecd67d1-4421-4312-a239-648a1382d5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8d81d28-16f2-4b68-a26f-ae05642c550a">
      <Terms xmlns="http://schemas.microsoft.com/office/infopath/2007/PartnerControls"/>
    </lcf76f155ced4ddcb4097134ff3c332f>
    <TaxCatchAll xmlns="1ecd67d1-4421-4312-a239-648a1382d5e1" xsi:nil="true"/>
    <SharedWithUsers xmlns="1ecd67d1-4421-4312-a239-648a1382d5e1">
      <UserInfo>
        <DisplayName>Jill Hamilton</DisplayName>
        <AccountId>15</AccountId>
        <AccountType/>
      </UserInfo>
    </SharedWithUsers>
    <_Flow_SignoffStatus xmlns="78d81d28-16f2-4b68-a26f-ae05642c550a" xsi:nil="true"/>
  </documentManagement>
</p:properties>
</file>

<file path=customXml/itemProps1.xml><?xml version="1.0" encoding="utf-8"?>
<ds:datastoreItem xmlns:ds="http://schemas.openxmlformats.org/officeDocument/2006/customXml" ds:itemID="{C2F985C8-44A7-4522-AA4A-748FB9ACBE79}">
  <ds:schemaRefs>
    <ds:schemaRef ds:uri="http://schemas.microsoft.com/sharepoint/v3/contenttype/forms"/>
  </ds:schemaRefs>
</ds:datastoreItem>
</file>

<file path=customXml/itemProps2.xml><?xml version="1.0" encoding="utf-8"?>
<ds:datastoreItem xmlns:ds="http://schemas.openxmlformats.org/officeDocument/2006/customXml" ds:itemID="{F0F4FFE6-EF50-430F-8B2F-9E6CF56490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d81d28-16f2-4b68-a26f-ae05642c550a"/>
    <ds:schemaRef ds:uri="1ecd67d1-4421-4312-a239-648a1382d5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A7D2BD-9C29-4274-85D9-56E7E4178666}">
  <ds:schemaRefs>
    <ds:schemaRef ds:uri="http://schemas.microsoft.com/office/2006/metadata/properties"/>
    <ds:schemaRef ds:uri="http://schemas.microsoft.com/office/infopath/2007/PartnerControls"/>
    <ds:schemaRef ds:uri="78d81d28-16f2-4b68-a26f-ae05642c550a"/>
    <ds:schemaRef ds:uri="1ecd67d1-4421-4312-a239-648a1382d5e1"/>
  </ds:schemaRefs>
</ds:datastoreItem>
</file>

<file path=docProps/app.xml><?xml version="1.0" encoding="utf-8"?>
<Properties xmlns="http://schemas.openxmlformats.org/officeDocument/2006/extended-properties" xmlns:vt="http://schemas.openxmlformats.org/officeDocument/2006/docPropsVTypes">
  <TotalTime>0</TotalTime>
  <Words>650</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Symbol</vt:lpstr>
      <vt:lpstr>Verdana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Peachy</dc:creator>
  <cp:lastModifiedBy>Joe Eddison</cp:lastModifiedBy>
  <cp:revision>11</cp:revision>
  <dcterms:created xsi:type="dcterms:W3CDTF">2022-02-24T09:30:54Z</dcterms:created>
  <dcterms:modified xsi:type="dcterms:W3CDTF">2024-06-27T10:26:37Z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0x010100CC85347C8BDAAA4D9A24E43D5D16D7E7</vt:lpwstr>
  </property>
  <property fmtid="{D5CDD505-2E9C-101B-9397-08002B2CF9AE}" pid="3" name="MediaServiceImageTags">
    <vt:lpwstr/>
  </property>
</Properties>
</file>